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4"/>
  </p:notesMasterIdLst>
  <p:handoutMasterIdLst>
    <p:handoutMasterId r:id="rId35"/>
  </p:handoutMasterIdLst>
  <p:sldIdLst>
    <p:sldId id="289" r:id="rId5"/>
    <p:sldId id="290" r:id="rId6"/>
    <p:sldId id="291" r:id="rId7"/>
    <p:sldId id="300" r:id="rId8"/>
    <p:sldId id="351" r:id="rId9"/>
    <p:sldId id="301" r:id="rId10"/>
    <p:sldId id="303" r:id="rId11"/>
    <p:sldId id="304" r:id="rId12"/>
    <p:sldId id="306" r:id="rId13"/>
    <p:sldId id="308" r:id="rId14"/>
    <p:sldId id="309" r:id="rId15"/>
    <p:sldId id="353" r:id="rId16"/>
    <p:sldId id="305" r:id="rId17"/>
    <p:sldId id="368" r:id="rId18"/>
    <p:sldId id="362" r:id="rId19"/>
    <p:sldId id="312" r:id="rId20"/>
    <p:sldId id="356" r:id="rId21"/>
    <p:sldId id="358" r:id="rId22"/>
    <p:sldId id="363" r:id="rId23"/>
    <p:sldId id="359" r:id="rId24"/>
    <p:sldId id="360" r:id="rId25"/>
    <p:sldId id="328" r:id="rId26"/>
    <p:sldId id="354" r:id="rId27"/>
    <p:sldId id="355" r:id="rId28"/>
    <p:sldId id="338" r:id="rId29"/>
    <p:sldId id="342" r:id="rId30"/>
    <p:sldId id="340" r:id="rId31"/>
    <p:sldId id="346" r:id="rId32"/>
    <p:sldId id="341" r:id="rId33"/>
  </p:sldIdLst>
  <p:sldSz cx="12192000" cy="6858000"/>
  <p:notesSz cx="7010400" cy="9296400"/>
  <p:custDataLst>
    <p:tags r:id="rId3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790C8"/>
    <a:srgbClr val="5577A5"/>
    <a:srgbClr val="92B8DD"/>
    <a:srgbClr val="FFFF00"/>
    <a:srgbClr val="0158AC"/>
    <a:srgbClr val="0057A8"/>
    <a:srgbClr val="0000CC"/>
    <a:srgbClr val="1F0397"/>
    <a:srgbClr val="47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B6FA9-E569-4789-A247-30C3A1588375}" v="21" dt="2020-05-19T13:41:27.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70620" autoAdjust="0"/>
  </p:normalViewPr>
  <p:slideViewPr>
    <p:cSldViewPr showGuides="1">
      <p:cViewPr varScale="1">
        <p:scale>
          <a:sx n="48" d="100"/>
          <a:sy n="48" d="100"/>
        </p:scale>
        <p:origin x="1156" y="4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93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p, Kristy S." userId="bfc82d51-4afa-4df5-a2ad-3375e477e706" providerId="ADAL" clId="{6A0B6FA9-E569-4789-A247-30C3A1588375}"/>
    <pc:docChg chg="undo custSel mod addSld delSld modSld sldOrd">
      <pc:chgData name="Deep, Kristy S." userId="bfc82d51-4afa-4df5-a2ad-3375e477e706" providerId="ADAL" clId="{6A0B6FA9-E569-4789-A247-30C3A1588375}" dt="2020-05-19T13:49:55.961" v="482" actId="20577"/>
      <pc:docMkLst>
        <pc:docMk/>
      </pc:docMkLst>
      <pc:sldChg chg="del">
        <pc:chgData name="Deep, Kristy S." userId="bfc82d51-4afa-4df5-a2ad-3375e477e706" providerId="ADAL" clId="{6A0B6FA9-E569-4789-A247-30C3A1588375}" dt="2020-05-19T13:21:52.816" v="184" actId="47"/>
        <pc:sldMkLst>
          <pc:docMk/>
          <pc:sldMk cId="3394898169" sldId="267"/>
        </pc:sldMkLst>
      </pc:sldChg>
      <pc:sldChg chg="del">
        <pc:chgData name="Deep, Kristy S." userId="bfc82d51-4afa-4df5-a2ad-3375e477e706" providerId="ADAL" clId="{6A0B6FA9-E569-4789-A247-30C3A1588375}" dt="2020-05-19T13:47:42.707" v="452" actId="47"/>
        <pc:sldMkLst>
          <pc:docMk/>
          <pc:sldMk cId="768941966" sldId="292"/>
        </pc:sldMkLst>
      </pc:sldChg>
      <pc:sldChg chg="del">
        <pc:chgData name="Deep, Kristy S." userId="bfc82d51-4afa-4df5-a2ad-3375e477e706" providerId="ADAL" clId="{6A0B6FA9-E569-4789-A247-30C3A1588375}" dt="2020-05-19T13:47:41.886" v="451" actId="47"/>
        <pc:sldMkLst>
          <pc:docMk/>
          <pc:sldMk cId="1857973045" sldId="295"/>
        </pc:sldMkLst>
      </pc:sldChg>
      <pc:sldChg chg="modSp mod">
        <pc:chgData name="Deep, Kristy S." userId="bfc82d51-4afa-4df5-a2ad-3375e477e706" providerId="ADAL" clId="{6A0B6FA9-E569-4789-A247-30C3A1588375}" dt="2020-05-19T13:13:59.895" v="114" actId="20577"/>
        <pc:sldMkLst>
          <pc:docMk/>
          <pc:sldMk cId="552587199" sldId="300"/>
        </pc:sldMkLst>
        <pc:spChg chg="mod">
          <ac:chgData name="Deep, Kristy S." userId="bfc82d51-4afa-4df5-a2ad-3375e477e706" providerId="ADAL" clId="{6A0B6FA9-E569-4789-A247-30C3A1588375}" dt="2020-05-19T13:13:59.895" v="114" actId="20577"/>
          <ac:spMkLst>
            <pc:docMk/>
            <pc:sldMk cId="552587199" sldId="300"/>
            <ac:spMk id="4" creationId="{00000000-0000-0000-0000-000000000000}"/>
          </ac:spMkLst>
        </pc:spChg>
      </pc:sldChg>
      <pc:sldChg chg="modSp mod">
        <pc:chgData name="Deep, Kristy S." userId="bfc82d51-4afa-4df5-a2ad-3375e477e706" providerId="ADAL" clId="{6A0B6FA9-E569-4789-A247-30C3A1588375}" dt="2020-05-19T13:20:22.828" v="183" actId="14100"/>
        <pc:sldMkLst>
          <pc:docMk/>
          <pc:sldMk cId="4175368322" sldId="301"/>
        </pc:sldMkLst>
        <pc:spChg chg="mod">
          <ac:chgData name="Deep, Kristy S." userId="bfc82d51-4afa-4df5-a2ad-3375e477e706" providerId="ADAL" clId="{6A0B6FA9-E569-4789-A247-30C3A1588375}" dt="2020-05-19T13:20:22.828" v="183" actId="14100"/>
          <ac:spMkLst>
            <pc:docMk/>
            <pc:sldMk cId="4175368322" sldId="301"/>
            <ac:spMk id="5" creationId="{00000000-0000-0000-0000-000000000000}"/>
          </ac:spMkLst>
        </pc:spChg>
      </pc:sldChg>
      <pc:sldChg chg="ord">
        <pc:chgData name="Deep, Kristy S." userId="bfc82d51-4afa-4df5-a2ad-3375e477e706" providerId="ADAL" clId="{6A0B6FA9-E569-4789-A247-30C3A1588375}" dt="2020-05-19T13:39:28.453" v="393"/>
        <pc:sldMkLst>
          <pc:docMk/>
          <pc:sldMk cId="354133794" sldId="305"/>
        </pc:sldMkLst>
      </pc:sldChg>
      <pc:sldChg chg="modSp mod">
        <pc:chgData name="Deep, Kristy S." userId="bfc82d51-4afa-4df5-a2ad-3375e477e706" providerId="ADAL" clId="{6A0B6FA9-E569-4789-A247-30C3A1588375}" dt="2020-05-19T13:44:55.398" v="450" actId="20577"/>
        <pc:sldMkLst>
          <pc:docMk/>
          <pc:sldMk cId="4097986719" sldId="328"/>
        </pc:sldMkLst>
        <pc:graphicFrameChg chg="modGraphic">
          <ac:chgData name="Deep, Kristy S." userId="bfc82d51-4afa-4df5-a2ad-3375e477e706" providerId="ADAL" clId="{6A0B6FA9-E569-4789-A247-30C3A1588375}" dt="2020-05-19T13:44:55.398" v="450" actId="20577"/>
          <ac:graphicFrameMkLst>
            <pc:docMk/>
            <pc:sldMk cId="4097986719" sldId="328"/>
            <ac:graphicFrameMk id="4" creationId="{00000000-0000-0000-0000-000000000000}"/>
          </ac:graphicFrameMkLst>
        </pc:graphicFrameChg>
      </pc:sldChg>
      <pc:sldChg chg="modSp mod">
        <pc:chgData name="Deep, Kristy S." userId="bfc82d51-4afa-4df5-a2ad-3375e477e706" providerId="ADAL" clId="{6A0B6FA9-E569-4789-A247-30C3A1588375}" dt="2020-05-19T13:49:55.961" v="482" actId="20577"/>
        <pc:sldMkLst>
          <pc:docMk/>
          <pc:sldMk cId="641161453" sldId="338"/>
        </pc:sldMkLst>
        <pc:spChg chg="mod">
          <ac:chgData name="Deep, Kristy S." userId="bfc82d51-4afa-4df5-a2ad-3375e477e706" providerId="ADAL" clId="{6A0B6FA9-E569-4789-A247-30C3A1588375}" dt="2020-05-19T13:49:55.961" v="482" actId="20577"/>
          <ac:spMkLst>
            <pc:docMk/>
            <pc:sldMk cId="641161453" sldId="338"/>
            <ac:spMk id="4" creationId="{00000000-0000-0000-0000-000000000000}"/>
          </ac:spMkLst>
        </pc:spChg>
      </pc:sldChg>
      <pc:sldChg chg="delSp modSp mod">
        <pc:chgData name="Deep, Kristy S." userId="bfc82d51-4afa-4df5-a2ad-3375e477e706" providerId="ADAL" clId="{6A0B6FA9-E569-4789-A247-30C3A1588375}" dt="2020-05-19T13:47:52.281" v="454" actId="478"/>
        <pc:sldMkLst>
          <pc:docMk/>
          <pc:sldMk cId="624134966" sldId="341"/>
        </pc:sldMkLst>
        <pc:spChg chg="del mod">
          <ac:chgData name="Deep, Kristy S." userId="bfc82d51-4afa-4df5-a2ad-3375e477e706" providerId="ADAL" clId="{6A0B6FA9-E569-4789-A247-30C3A1588375}" dt="2020-05-19T13:47:52.281" v="454" actId="478"/>
          <ac:spMkLst>
            <pc:docMk/>
            <pc:sldMk cId="624134966" sldId="341"/>
            <ac:spMk id="4" creationId="{00000000-0000-0000-0000-000000000000}"/>
          </ac:spMkLst>
        </pc:spChg>
      </pc:sldChg>
      <pc:sldChg chg="modSp mod">
        <pc:chgData name="Deep, Kristy S." userId="bfc82d51-4afa-4df5-a2ad-3375e477e706" providerId="ADAL" clId="{6A0B6FA9-E569-4789-A247-30C3A1588375}" dt="2020-05-19T12:57:42.752" v="2" actId="20577"/>
        <pc:sldMkLst>
          <pc:docMk/>
          <pc:sldMk cId="1673066801" sldId="353"/>
        </pc:sldMkLst>
        <pc:graphicFrameChg chg="modGraphic">
          <ac:chgData name="Deep, Kristy S." userId="bfc82d51-4afa-4df5-a2ad-3375e477e706" providerId="ADAL" clId="{6A0B6FA9-E569-4789-A247-30C3A1588375}" dt="2020-05-19T12:57:42.752" v="2" actId="20577"/>
          <ac:graphicFrameMkLst>
            <pc:docMk/>
            <pc:sldMk cId="1673066801" sldId="353"/>
            <ac:graphicFrameMk id="6" creationId="{8D8C2BCE-15BE-41C9-B159-01A572ACDFD8}"/>
          </ac:graphicFrameMkLst>
        </pc:graphicFrameChg>
      </pc:sldChg>
      <pc:sldChg chg="delSp modSp mod">
        <pc:chgData name="Deep, Kristy S." userId="bfc82d51-4afa-4df5-a2ad-3375e477e706" providerId="ADAL" clId="{6A0B6FA9-E569-4789-A247-30C3A1588375}" dt="2020-05-19T13:41:21.607" v="411" actId="1076"/>
        <pc:sldMkLst>
          <pc:docMk/>
          <pc:sldMk cId="115893454" sldId="358"/>
        </pc:sldMkLst>
        <pc:spChg chg="mod">
          <ac:chgData name="Deep, Kristy S." userId="bfc82d51-4afa-4df5-a2ad-3375e477e706" providerId="ADAL" clId="{6A0B6FA9-E569-4789-A247-30C3A1588375}" dt="2020-05-19T13:22:18.376" v="190" actId="20577"/>
          <ac:spMkLst>
            <pc:docMk/>
            <pc:sldMk cId="115893454" sldId="358"/>
            <ac:spMk id="2" creationId="{474F1DEB-B596-4A41-8B15-DB936026360C}"/>
          </ac:spMkLst>
        </pc:spChg>
        <pc:graphicFrameChg chg="del">
          <ac:chgData name="Deep, Kristy S." userId="bfc82d51-4afa-4df5-a2ad-3375e477e706" providerId="ADAL" clId="{6A0B6FA9-E569-4789-A247-30C3A1588375}" dt="2020-05-19T13:23:38.439" v="192" actId="21"/>
          <ac:graphicFrameMkLst>
            <pc:docMk/>
            <pc:sldMk cId="115893454" sldId="358"/>
            <ac:graphicFrameMk id="4" creationId="{7E6FBC0C-9B23-487D-AA4A-88391D89F40F}"/>
          </ac:graphicFrameMkLst>
        </pc:graphicFrameChg>
        <pc:picChg chg="mod">
          <ac:chgData name="Deep, Kristy S." userId="bfc82d51-4afa-4df5-a2ad-3375e477e706" providerId="ADAL" clId="{6A0B6FA9-E569-4789-A247-30C3A1588375}" dt="2020-05-19T13:41:21.607" v="411" actId="1076"/>
          <ac:picMkLst>
            <pc:docMk/>
            <pc:sldMk cId="115893454" sldId="358"/>
            <ac:picMk id="2050" creationId="{87233205-8455-43DD-8A0B-F6052E6EABA3}"/>
          </ac:picMkLst>
        </pc:picChg>
      </pc:sldChg>
      <pc:sldChg chg="modSp mod">
        <pc:chgData name="Deep, Kristy S." userId="bfc82d51-4afa-4df5-a2ad-3375e477e706" providerId="ADAL" clId="{6A0B6FA9-E569-4789-A247-30C3A1588375}" dt="2020-05-19T13:26:44.315" v="349" actId="20577"/>
        <pc:sldMkLst>
          <pc:docMk/>
          <pc:sldMk cId="2585368672" sldId="360"/>
        </pc:sldMkLst>
        <pc:spChg chg="mod">
          <ac:chgData name="Deep, Kristy S." userId="bfc82d51-4afa-4df5-a2ad-3375e477e706" providerId="ADAL" clId="{6A0B6FA9-E569-4789-A247-30C3A1588375}" dt="2020-05-19T13:26:44.315" v="349" actId="20577"/>
          <ac:spMkLst>
            <pc:docMk/>
            <pc:sldMk cId="2585368672" sldId="360"/>
            <ac:spMk id="6" creationId="{5FC1F22B-2545-4EBD-866D-95E47F934848}"/>
          </ac:spMkLst>
        </pc:spChg>
        <pc:spChg chg="mod">
          <ac:chgData name="Deep, Kristy S." userId="bfc82d51-4afa-4df5-a2ad-3375e477e706" providerId="ADAL" clId="{6A0B6FA9-E569-4789-A247-30C3A1588375}" dt="2020-05-19T13:26:34.917" v="341" actId="20577"/>
          <ac:spMkLst>
            <pc:docMk/>
            <pc:sldMk cId="2585368672" sldId="360"/>
            <ac:spMk id="8" creationId="{C6496730-DBF4-4D80-ADBC-BFA788633AF8}"/>
          </ac:spMkLst>
        </pc:spChg>
      </pc:sldChg>
      <pc:sldChg chg="addSp delSp modSp add mod">
        <pc:chgData name="Deep, Kristy S." userId="bfc82d51-4afa-4df5-a2ad-3375e477e706" providerId="ADAL" clId="{6A0B6FA9-E569-4789-A247-30C3A1588375}" dt="2020-05-19T13:40:04.330" v="408"/>
        <pc:sldMkLst>
          <pc:docMk/>
          <pc:sldMk cId="1574186080" sldId="361"/>
        </pc:sldMkLst>
        <pc:spChg chg="add del mod">
          <ac:chgData name="Deep, Kristy S." userId="bfc82d51-4afa-4df5-a2ad-3375e477e706" providerId="ADAL" clId="{6A0B6FA9-E569-4789-A247-30C3A1588375}" dt="2020-05-19T13:36:35.529" v="379"/>
          <ac:spMkLst>
            <pc:docMk/>
            <pc:sldMk cId="1574186080" sldId="361"/>
            <ac:spMk id="2" creationId="{78D3E4C1-27C6-4D16-86AB-FD2B7F8D1CE1}"/>
          </ac:spMkLst>
        </pc:spChg>
        <pc:spChg chg="add del mod">
          <ac:chgData name="Deep, Kristy S." userId="bfc82d51-4afa-4df5-a2ad-3375e477e706" providerId="ADAL" clId="{6A0B6FA9-E569-4789-A247-30C3A1588375}" dt="2020-05-19T13:40:04.330" v="408"/>
          <ac:spMkLst>
            <pc:docMk/>
            <pc:sldMk cId="1574186080" sldId="361"/>
            <ac:spMk id="3" creationId="{5C378F18-5DFE-4063-A0B9-5C3B837201A3}"/>
          </ac:spMkLst>
        </pc:spChg>
      </pc:sldChg>
      <pc:sldChg chg="addSp delSp modSp new del mod">
        <pc:chgData name="Deep, Kristy S." userId="bfc82d51-4afa-4df5-a2ad-3375e477e706" providerId="ADAL" clId="{6A0B6FA9-E569-4789-A247-30C3A1588375}" dt="2020-05-19T13:29:57.698" v="359" actId="2696"/>
        <pc:sldMkLst>
          <pc:docMk/>
          <pc:sldMk cId="4076299017" sldId="361"/>
        </pc:sldMkLst>
        <pc:spChg chg="del">
          <ac:chgData name="Deep, Kristy S." userId="bfc82d51-4afa-4df5-a2ad-3375e477e706" providerId="ADAL" clId="{6A0B6FA9-E569-4789-A247-30C3A1588375}" dt="2020-05-19T12:59:20.353" v="4" actId="478"/>
          <ac:spMkLst>
            <pc:docMk/>
            <pc:sldMk cId="4076299017" sldId="361"/>
            <ac:spMk id="2" creationId="{8F9683A0-5E21-4CB3-AA60-C0B98112B324}"/>
          </ac:spMkLst>
        </pc:spChg>
        <pc:spChg chg="del">
          <ac:chgData name="Deep, Kristy S." userId="bfc82d51-4afa-4df5-a2ad-3375e477e706" providerId="ADAL" clId="{6A0B6FA9-E569-4789-A247-30C3A1588375}" dt="2020-05-19T12:59:23.207" v="5" actId="478"/>
          <ac:spMkLst>
            <pc:docMk/>
            <pc:sldMk cId="4076299017" sldId="361"/>
            <ac:spMk id="3" creationId="{E68D4759-08D5-48EC-AB1E-666B785CD55E}"/>
          </ac:spMkLst>
        </pc:spChg>
        <pc:spChg chg="add mod ord">
          <ac:chgData name="Deep, Kristy S." userId="bfc82d51-4afa-4df5-a2ad-3375e477e706" providerId="ADAL" clId="{6A0B6FA9-E569-4789-A247-30C3A1588375}" dt="2020-05-19T13:07:02.378" v="9" actId="207"/>
          <ac:spMkLst>
            <pc:docMk/>
            <pc:sldMk cId="4076299017" sldId="361"/>
            <ac:spMk id="5" creationId="{2A290C87-88B0-491F-86DD-991797210D03}"/>
          </ac:spMkLst>
        </pc:spChg>
        <pc:picChg chg="add mod">
          <ac:chgData name="Deep, Kristy S." userId="bfc82d51-4afa-4df5-a2ad-3375e477e706" providerId="ADAL" clId="{6A0B6FA9-E569-4789-A247-30C3A1588375}" dt="2020-05-19T13:12:41.593" v="37" actId="1076"/>
          <ac:picMkLst>
            <pc:docMk/>
            <pc:sldMk cId="4076299017" sldId="361"/>
            <ac:picMk id="4" creationId="{81850C68-BDB0-4304-8118-159141335F75}"/>
          </ac:picMkLst>
        </pc:picChg>
        <pc:picChg chg="add mod">
          <ac:chgData name="Deep, Kristy S." userId="bfc82d51-4afa-4df5-a2ad-3375e477e706" providerId="ADAL" clId="{6A0B6FA9-E569-4789-A247-30C3A1588375}" dt="2020-05-19T13:29:32.843" v="357" actId="1076"/>
          <ac:picMkLst>
            <pc:docMk/>
            <pc:sldMk cId="4076299017" sldId="361"/>
            <ac:picMk id="6" creationId="{B45B4A11-B4DB-4D84-99E0-7BF012A8DF86}"/>
          </ac:picMkLst>
        </pc:picChg>
        <pc:picChg chg="add mod">
          <ac:chgData name="Deep, Kristy S." userId="bfc82d51-4afa-4df5-a2ad-3375e477e706" providerId="ADAL" clId="{6A0B6FA9-E569-4789-A247-30C3A1588375}" dt="2020-05-19T13:29:24.381" v="355" actId="1076"/>
          <ac:picMkLst>
            <pc:docMk/>
            <pc:sldMk cId="4076299017" sldId="361"/>
            <ac:picMk id="7" creationId="{AE9FA70E-F91C-4446-A791-25C62D5AEDBE}"/>
          </ac:picMkLst>
        </pc:picChg>
        <pc:picChg chg="add mod">
          <ac:chgData name="Deep, Kristy S." userId="bfc82d51-4afa-4df5-a2ad-3375e477e706" providerId="ADAL" clId="{6A0B6FA9-E569-4789-A247-30C3A1588375}" dt="2020-05-19T13:29:34.903" v="358" actId="1076"/>
          <ac:picMkLst>
            <pc:docMk/>
            <pc:sldMk cId="4076299017" sldId="361"/>
            <ac:picMk id="8" creationId="{8671922C-7A2A-4B25-8827-DD6A67122B25}"/>
          </ac:picMkLst>
        </pc:picChg>
        <pc:picChg chg="add mod">
          <ac:chgData name="Deep, Kristy S." userId="bfc82d51-4afa-4df5-a2ad-3375e477e706" providerId="ADAL" clId="{6A0B6FA9-E569-4789-A247-30C3A1588375}" dt="2020-05-19T13:29:30.758" v="356" actId="1076"/>
          <ac:picMkLst>
            <pc:docMk/>
            <pc:sldMk cId="4076299017" sldId="361"/>
            <ac:picMk id="9" creationId="{A52AE324-8BA8-4836-88F4-539E6EE30CD3}"/>
          </ac:picMkLst>
        </pc:picChg>
        <pc:picChg chg="add mod">
          <ac:chgData name="Deep, Kristy S." userId="bfc82d51-4afa-4df5-a2ad-3375e477e706" providerId="ADAL" clId="{6A0B6FA9-E569-4789-A247-30C3A1588375}" dt="2020-05-19T13:11:01.642" v="23" actId="1076"/>
          <ac:picMkLst>
            <pc:docMk/>
            <pc:sldMk cId="4076299017" sldId="361"/>
            <ac:picMk id="10" creationId="{507DA7CA-827A-4977-8300-B1761EEF5911}"/>
          </ac:picMkLst>
        </pc:picChg>
        <pc:picChg chg="add mod">
          <ac:chgData name="Deep, Kristy S." userId="bfc82d51-4afa-4df5-a2ad-3375e477e706" providerId="ADAL" clId="{6A0B6FA9-E569-4789-A247-30C3A1588375}" dt="2020-05-19T13:12:17.036" v="31" actId="14100"/>
          <ac:picMkLst>
            <pc:docMk/>
            <pc:sldMk cId="4076299017" sldId="361"/>
            <ac:picMk id="11" creationId="{F574B1B9-DEFF-409E-A721-0FEFCC3DCDE8}"/>
          </ac:picMkLst>
        </pc:picChg>
      </pc:sldChg>
      <pc:sldChg chg="addSp modSp new mod setBg">
        <pc:chgData name="Deep, Kristy S." userId="bfc82d51-4afa-4df5-a2ad-3375e477e706" providerId="ADAL" clId="{6A0B6FA9-E569-4789-A247-30C3A1588375}" dt="2020-05-19T13:18:56.458" v="118" actId="27614"/>
        <pc:sldMkLst>
          <pc:docMk/>
          <pc:sldMk cId="2845238791" sldId="362"/>
        </pc:sldMkLst>
        <pc:spChg chg="mod">
          <ac:chgData name="Deep, Kristy S." userId="bfc82d51-4afa-4df5-a2ad-3375e477e706" providerId="ADAL" clId="{6A0B6FA9-E569-4789-A247-30C3A1588375}" dt="2020-05-19T13:18:48.990" v="117" actId="26606"/>
          <ac:spMkLst>
            <pc:docMk/>
            <pc:sldMk cId="2845238791" sldId="362"/>
            <ac:spMk id="2" creationId="{BE70E507-2112-45A8-9A62-8D17708627E7}"/>
          </ac:spMkLst>
        </pc:spChg>
        <pc:spChg chg="mod">
          <ac:chgData name="Deep, Kristy S." userId="bfc82d51-4afa-4df5-a2ad-3375e477e706" providerId="ADAL" clId="{6A0B6FA9-E569-4789-A247-30C3A1588375}" dt="2020-05-19T13:18:48.990" v="117" actId="26606"/>
          <ac:spMkLst>
            <pc:docMk/>
            <pc:sldMk cId="2845238791" sldId="362"/>
            <ac:spMk id="3" creationId="{2F785D8B-CB6E-41B9-8193-749FA9F9E2D6}"/>
          </ac:spMkLst>
        </pc:spChg>
        <pc:spChg chg="add">
          <ac:chgData name="Deep, Kristy S." userId="bfc82d51-4afa-4df5-a2ad-3375e477e706" providerId="ADAL" clId="{6A0B6FA9-E569-4789-A247-30C3A1588375}" dt="2020-05-19T13:18:48.990" v="117" actId="26606"/>
          <ac:spMkLst>
            <pc:docMk/>
            <pc:sldMk cId="2845238791" sldId="362"/>
            <ac:spMk id="9" creationId="{2E614F1C-2D93-42D0-B229-768199449923}"/>
          </ac:spMkLst>
        </pc:spChg>
        <pc:picChg chg="add mod ord">
          <ac:chgData name="Deep, Kristy S." userId="bfc82d51-4afa-4df5-a2ad-3375e477e706" providerId="ADAL" clId="{6A0B6FA9-E569-4789-A247-30C3A1588375}" dt="2020-05-19T13:18:56.458" v="118" actId="27614"/>
          <ac:picMkLst>
            <pc:docMk/>
            <pc:sldMk cId="2845238791" sldId="362"/>
            <ac:picMk id="4" creationId="{7C76B113-5BC1-41A0-B9F5-5ED78C81A7BF}"/>
          </ac:picMkLst>
        </pc:picChg>
      </pc:sldChg>
      <pc:sldChg chg="addSp modSp new mod">
        <pc:chgData name="Deep, Kristy S." userId="bfc82d51-4afa-4df5-a2ad-3375e477e706" providerId="ADAL" clId="{6A0B6FA9-E569-4789-A247-30C3A1588375}" dt="2020-05-19T13:41:51.633" v="440" actId="20577"/>
        <pc:sldMkLst>
          <pc:docMk/>
          <pc:sldMk cId="2394142136" sldId="363"/>
        </pc:sldMkLst>
        <pc:spChg chg="mod">
          <ac:chgData name="Deep, Kristy S." userId="bfc82d51-4afa-4df5-a2ad-3375e477e706" providerId="ADAL" clId="{6A0B6FA9-E569-4789-A247-30C3A1588375}" dt="2020-05-19T13:41:51.633" v="440" actId="20577"/>
          <ac:spMkLst>
            <pc:docMk/>
            <pc:sldMk cId="2394142136" sldId="363"/>
            <ac:spMk id="2" creationId="{3FE723F9-228B-45F1-960D-439E9DB8A89F}"/>
          </ac:spMkLst>
        </pc:spChg>
        <pc:graphicFrameChg chg="add mod">
          <ac:chgData name="Deep, Kristy S." userId="bfc82d51-4afa-4df5-a2ad-3375e477e706" providerId="ADAL" clId="{6A0B6FA9-E569-4789-A247-30C3A1588375}" dt="2020-05-19T13:41:27.728" v="412" actId="14100"/>
          <ac:graphicFrameMkLst>
            <pc:docMk/>
            <pc:sldMk cId="2394142136" sldId="363"/>
            <ac:graphicFrameMk id="3" creationId="{5FB7DD0B-6AC3-427D-9B4E-D969DD3E546C}"/>
          </ac:graphicFrameMkLst>
        </pc:graphicFrameChg>
      </pc:sldChg>
      <pc:sldChg chg="new del">
        <pc:chgData name="Deep, Kristy S." userId="bfc82d51-4afa-4df5-a2ad-3375e477e706" providerId="ADAL" clId="{6A0B6FA9-E569-4789-A247-30C3A1588375}" dt="2020-05-19T13:40:09.455" v="409" actId="47"/>
        <pc:sldMkLst>
          <pc:docMk/>
          <pc:sldMk cId="2463647621" sldId="364"/>
        </pc:sldMkLst>
      </pc:sldChg>
      <pc:sldChg chg="delSp modSp add mod">
        <pc:chgData name="Deep, Kristy S." userId="bfc82d51-4afa-4df5-a2ad-3375e477e706" providerId="ADAL" clId="{6A0B6FA9-E569-4789-A247-30C3A1588375}" dt="2020-05-19T13:35:33.292" v="376" actId="1076"/>
        <pc:sldMkLst>
          <pc:docMk/>
          <pc:sldMk cId="431653301" sldId="365"/>
        </pc:sldMkLst>
        <pc:picChg chg="del mod">
          <ac:chgData name="Deep, Kristy S." userId="bfc82d51-4afa-4df5-a2ad-3375e477e706" providerId="ADAL" clId="{6A0B6FA9-E569-4789-A247-30C3A1588375}" dt="2020-05-19T13:35:23.284" v="372" actId="478"/>
          <ac:picMkLst>
            <pc:docMk/>
            <pc:sldMk cId="431653301" sldId="365"/>
            <ac:picMk id="4" creationId="{81850C68-BDB0-4304-8118-159141335F75}"/>
          </ac:picMkLst>
        </pc:picChg>
        <pc:picChg chg="del">
          <ac:chgData name="Deep, Kristy S." userId="bfc82d51-4afa-4df5-a2ad-3375e477e706" providerId="ADAL" clId="{6A0B6FA9-E569-4789-A247-30C3A1588375}" dt="2020-05-19T13:35:25.116" v="373" actId="478"/>
          <ac:picMkLst>
            <pc:docMk/>
            <pc:sldMk cId="431653301" sldId="365"/>
            <ac:picMk id="6" creationId="{B45B4A11-B4DB-4D84-99E0-7BF012A8DF86}"/>
          </ac:picMkLst>
        </pc:picChg>
        <pc:picChg chg="mod">
          <ac:chgData name="Deep, Kristy S." userId="bfc82d51-4afa-4df5-a2ad-3375e477e706" providerId="ADAL" clId="{6A0B6FA9-E569-4789-A247-30C3A1588375}" dt="2020-05-19T13:35:33.292" v="376" actId="1076"/>
          <ac:picMkLst>
            <pc:docMk/>
            <pc:sldMk cId="431653301" sldId="365"/>
            <ac:picMk id="7" creationId="{AE9FA70E-F91C-4446-A791-25C62D5AEDBE}"/>
          </ac:picMkLst>
        </pc:picChg>
        <pc:picChg chg="del mod">
          <ac:chgData name="Deep, Kristy S." userId="bfc82d51-4afa-4df5-a2ad-3375e477e706" providerId="ADAL" clId="{6A0B6FA9-E569-4789-A247-30C3A1588375}" dt="2020-05-19T13:35:21.468" v="371" actId="478"/>
          <ac:picMkLst>
            <pc:docMk/>
            <pc:sldMk cId="431653301" sldId="365"/>
            <ac:picMk id="8" creationId="{8671922C-7A2A-4B25-8827-DD6A67122B25}"/>
          </ac:picMkLst>
        </pc:picChg>
        <pc:picChg chg="del">
          <ac:chgData name="Deep, Kristy S." userId="bfc82d51-4afa-4df5-a2ad-3375e477e706" providerId="ADAL" clId="{6A0B6FA9-E569-4789-A247-30C3A1588375}" dt="2020-05-19T13:35:26.776" v="374" actId="478"/>
          <ac:picMkLst>
            <pc:docMk/>
            <pc:sldMk cId="431653301" sldId="365"/>
            <ac:picMk id="9" creationId="{A52AE324-8BA8-4836-88F4-539E6EE30CD3}"/>
          </ac:picMkLst>
        </pc:picChg>
        <pc:picChg chg="mod">
          <ac:chgData name="Deep, Kristy S." userId="bfc82d51-4afa-4df5-a2ad-3375e477e706" providerId="ADAL" clId="{6A0B6FA9-E569-4789-A247-30C3A1588375}" dt="2020-05-19T13:35:30.860" v="375" actId="1076"/>
          <ac:picMkLst>
            <pc:docMk/>
            <pc:sldMk cId="431653301" sldId="365"/>
            <ac:picMk id="10" creationId="{507DA7CA-827A-4977-8300-B1761EEF5911}"/>
          </ac:picMkLst>
        </pc:picChg>
        <pc:picChg chg="mod">
          <ac:chgData name="Deep, Kristy S." userId="bfc82d51-4afa-4df5-a2ad-3375e477e706" providerId="ADAL" clId="{6A0B6FA9-E569-4789-A247-30C3A1588375}" dt="2020-05-19T13:35:19.064" v="370" actId="1076"/>
          <ac:picMkLst>
            <pc:docMk/>
            <pc:sldMk cId="431653301" sldId="365"/>
            <ac:picMk id="11" creationId="{F574B1B9-DEFF-409E-A721-0FEFCC3DCDE8}"/>
          </ac:picMkLst>
        </pc:picChg>
      </pc:sldChg>
      <pc:sldChg chg="delSp modSp add mod">
        <pc:chgData name="Deep, Kristy S." userId="bfc82d51-4afa-4df5-a2ad-3375e477e706" providerId="ADAL" clId="{6A0B6FA9-E569-4789-A247-30C3A1588375}" dt="2020-05-19T13:37:07.644" v="385" actId="478"/>
        <pc:sldMkLst>
          <pc:docMk/>
          <pc:sldMk cId="954908552" sldId="366"/>
        </pc:sldMkLst>
        <pc:picChg chg="del">
          <ac:chgData name="Deep, Kristy S." userId="bfc82d51-4afa-4df5-a2ad-3375e477e706" providerId="ADAL" clId="{6A0B6FA9-E569-4789-A247-30C3A1588375}" dt="2020-05-19T13:36:47.369" v="381" actId="478"/>
          <ac:picMkLst>
            <pc:docMk/>
            <pc:sldMk cId="954908552" sldId="366"/>
            <ac:picMk id="4" creationId="{81850C68-BDB0-4304-8118-159141335F75}"/>
          </ac:picMkLst>
        </pc:picChg>
        <pc:picChg chg="mod">
          <ac:chgData name="Deep, Kristy S." userId="bfc82d51-4afa-4df5-a2ad-3375e477e706" providerId="ADAL" clId="{6A0B6FA9-E569-4789-A247-30C3A1588375}" dt="2020-05-19T13:37:01.553" v="384" actId="1076"/>
          <ac:picMkLst>
            <pc:docMk/>
            <pc:sldMk cId="954908552" sldId="366"/>
            <ac:picMk id="6" creationId="{B45B4A11-B4DB-4D84-99E0-7BF012A8DF86}"/>
          </ac:picMkLst>
        </pc:picChg>
        <pc:picChg chg="del">
          <ac:chgData name="Deep, Kristy S." userId="bfc82d51-4afa-4df5-a2ad-3375e477e706" providerId="ADAL" clId="{6A0B6FA9-E569-4789-A247-30C3A1588375}" dt="2020-05-19T13:36:54.715" v="383" actId="478"/>
          <ac:picMkLst>
            <pc:docMk/>
            <pc:sldMk cId="954908552" sldId="366"/>
            <ac:picMk id="7" creationId="{AE9FA70E-F91C-4446-A791-25C62D5AEDBE}"/>
          </ac:picMkLst>
        </pc:picChg>
        <pc:picChg chg="mod">
          <ac:chgData name="Deep, Kristy S." userId="bfc82d51-4afa-4df5-a2ad-3375e477e706" providerId="ADAL" clId="{6A0B6FA9-E569-4789-A247-30C3A1588375}" dt="2020-05-19T13:36:52.492" v="382" actId="1076"/>
          <ac:picMkLst>
            <pc:docMk/>
            <pc:sldMk cId="954908552" sldId="366"/>
            <ac:picMk id="8" creationId="{8671922C-7A2A-4B25-8827-DD6A67122B25}"/>
          </ac:picMkLst>
        </pc:picChg>
        <pc:picChg chg="del">
          <ac:chgData name="Deep, Kristy S." userId="bfc82d51-4afa-4df5-a2ad-3375e477e706" providerId="ADAL" clId="{6A0B6FA9-E569-4789-A247-30C3A1588375}" dt="2020-05-19T13:37:07.644" v="385" actId="478"/>
          <ac:picMkLst>
            <pc:docMk/>
            <pc:sldMk cId="954908552" sldId="366"/>
            <ac:picMk id="9" creationId="{A52AE324-8BA8-4836-88F4-539E6EE30CD3}"/>
          </ac:picMkLst>
        </pc:picChg>
        <pc:picChg chg="del">
          <ac:chgData name="Deep, Kristy S." userId="bfc82d51-4afa-4df5-a2ad-3375e477e706" providerId="ADAL" clId="{6A0B6FA9-E569-4789-A247-30C3A1588375}" dt="2020-05-19T13:36:44.988" v="380" actId="478"/>
          <ac:picMkLst>
            <pc:docMk/>
            <pc:sldMk cId="954908552" sldId="366"/>
            <ac:picMk id="10" creationId="{507DA7CA-827A-4977-8300-B1761EEF5911}"/>
          </ac:picMkLst>
        </pc:picChg>
      </pc:sldChg>
      <pc:sldChg chg="delSp modSp add mod">
        <pc:chgData name="Deep, Kristy S." userId="bfc82d51-4afa-4df5-a2ad-3375e477e706" providerId="ADAL" clId="{6A0B6FA9-E569-4789-A247-30C3A1588375}" dt="2020-05-19T13:37:46.524" v="391" actId="1076"/>
        <pc:sldMkLst>
          <pc:docMk/>
          <pc:sldMk cId="3672913456" sldId="367"/>
        </pc:sldMkLst>
        <pc:picChg chg="mod">
          <ac:chgData name="Deep, Kristy S." userId="bfc82d51-4afa-4df5-a2ad-3375e477e706" providerId="ADAL" clId="{6A0B6FA9-E569-4789-A247-30C3A1588375}" dt="2020-05-19T13:37:32.306" v="387" actId="1076"/>
          <ac:picMkLst>
            <pc:docMk/>
            <pc:sldMk cId="3672913456" sldId="367"/>
            <ac:picMk id="4" creationId="{81850C68-BDB0-4304-8118-159141335F75}"/>
          </ac:picMkLst>
        </pc:picChg>
        <pc:picChg chg="del">
          <ac:chgData name="Deep, Kristy S." userId="bfc82d51-4afa-4df5-a2ad-3375e477e706" providerId="ADAL" clId="{6A0B6FA9-E569-4789-A247-30C3A1588375}" dt="2020-05-19T13:37:37.662" v="390" actId="478"/>
          <ac:picMkLst>
            <pc:docMk/>
            <pc:sldMk cId="3672913456" sldId="367"/>
            <ac:picMk id="6" creationId="{B45B4A11-B4DB-4D84-99E0-7BF012A8DF86}"/>
          </ac:picMkLst>
        </pc:picChg>
        <pc:picChg chg="del">
          <ac:chgData name="Deep, Kristy S." userId="bfc82d51-4afa-4df5-a2ad-3375e477e706" providerId="ADAL" clId="{6A0B6FA9-E569-4789-A247-30C3A1588375}" dt="2020-05-19T13:37:35.746" v="389" actId="478"/>
          <ac:picMkLst>
            <pc:docMk/>
            <pc:sldMk cId="3672913456" sldId="367"/>
            <ac:picMk id="7" creationId="{AE9FA70E-F91C-4446-A791-25C62D5AEDBE}"/>
          </ac:picMkLst>
        </pc:picChg>
        <pc:picChg chg="del">
          <ac:chgData name="Deep, Kristy S." userId="bfc82d51-4afa-4df5-a2ad-3375e477e706" providerId="ADAL" clId="{6A0B6FA9-E569-4789-A247-30C3A1588375}" dt="2020-05-19T13:37:33.973" v="388" actId="478"/>
          <ac:picMkLst>
            <pc:docMk/>
            <pc:sldMk cId="3672913456" sldId="367"/>
            <ac:picMk id="8" creationId="{8671922C-7A2A-4B25-8827-DD6A67122B25}"/>
          </ac:picMkLst>
        </pc:picChg>
        <pc:picChg chg="mod">
          <ac:chgData name="Deep, Kristy S." userId="bfc82d51-4afa-4df5-a2ad-3375e477e706" providerId="ADAL" clId="{6A0B6FA9-E569-4789-A247-30C3A1588375}" dt="2020-05-19T13:37:46.524" v="391" actId="1076"/>
          <ac:picMkLst>
            <pc:docMk/>
            <pc:sldMk cId="3672913456" sldId="367"/>
            <ac:picMk id="9" creationId="{A52AE324-8BA8-4836-88F4-539E6EE30CD3}"/>
          </ac:picMkLst>
        </pc:picChg>
        <pc:picChg chg="del">
          <ac:chgData name="Deep, Kristy S." userId="bfc82d51-4afa-4df5-a2ad-3375e477e706" providerId="ADAL" clId="{6A0B6FA9-E569-4789-A247-30C3A1588375}" dt="2020-05-19T13:37:29.367" v="386" actId="478"/>
          <ac:picMkLst>
            <pc:docMk/>
            <pc:sldMk cId="3672913456" sldId="367"/>
            <ac:picMk id="10" creationId="{507DA7CA-827A-4977-8300-B1761EEF5911}"/>
          </ac:picMkLst>
        </pc:picChg>
      </pc:sldChg>
      <pc:sldChg chg="add">
        <pc:chgData name="Deep, Kristy S." userId="bfc82d51-4afa-4df5-a2ad-3375e477e706" providerId="ADAL" clId="{6A0B6FA9-E569-4789-A247-30C3A1588375}" dt="2020-05-19T13:40:35.508" v="410"/>
        <pc:sldMkLst>
          <pc:docMk/>
          <pc:sldMk cId="476170411" sldId="368"/>
        </pc:sldMkLst>
      </pc:sldChg>
      <pc:sldChg chg="new del">
        <pc:chgData name="Deep, Kristy S." userId="bfc82d51-4afa-4df5-a2ad-3375e477e706" providerId="ADAL" clId="{6A0B6FA9-E569-4789-A247-30C3A1588375}" dt="2020-05-19T13:44:27.688" v="442" actId="47"/>
        <pc:sldMkLst>
          <pc:docMk/>
          <pc:sldMk cId="2142844079" sldId="369"/>
        </pc:sldMkLst>
      </pc:sldChg>
    </pc:docChg>
  </pc:docChgLst>
  <pc:docChgLst>
    <pc:chgData name="Deep, Kristy S." userId="S::klshef0@uky.edu::bfc82d51-4afa-4df5-a2ad-3375e477e706" providerId="AD" clId="Web-{A597E465-344E-4D3E-AF58-4F7CB8502CE2}"/>
    <pc:docChg chg="modSld">
      <pc:chgData name="Deep, Kristy S." userId="S::klshef0@uky.edu::bfc82d51-4afa-4df5-a2ad-3375e477e706" providerId="AD" clId="Web-{A597E465-344E-4D3E-AF58-4F7CB8502CE2}" dt="2020-03-25T15:49:32.731" v="13"/>
      <pc:docMkLst>
        <pc:docMk/>
      </pc:docMkLst>
      <pc:sldChg chg="modSp">
        <pc:chgData name="Deep, Kristy S." userId="S::klshef0@uky.edu::bfc82d51-4afa-4df5-a2ad-3375e477e706" providerId="AD" clId="Web-{A597E465-344E-4D3E-AF58-4F7CB8502CE2}" dt="2020-03-25T15:49:32.731" v="13"/>
        <pc:sldMkLst>
          <pc:docMk/>
          <pc:sldMk cId="1673066801" sldId="353"/>
        </pc:sldMkLst>
        <pc:graphicFrameChg chg="mod modGraphic">
          <ac:chgData name="Deep, Kristy S." userId="S::klshef0@uky.edu::bfc82d51-4afa-4df5-a2ad-3375e477e706" providerId="AD" clId="Web-{A597E465-344E-4D3E-AF58-4F7CB8502CE2}" dt="2020-03-25T15:49:32.731" v="13"/>
          <ac:graphicFrameMkLst>
            <pc:docMk/>
            <pc:sldMk cId="1673066801" sldId="353"/>
            <ac:graphicFrameMk id="6" creationId="{8D8C2BCE-15BE-41C9-B159-01A572ACDFD8}"/>
          </ac:graphicFrameMkLst>
        </pc:graphicFrameChg>
      </pc:sldChg>
    </pc:docChg>
  </pc:docChgLst>
  <pc:docChgLst>
    <pc:chgData name="Deep, Kristy S." userId="bfc82d51-4afa-4df5-a2ad-3375e477e706" providerId="ADAL" clId="{75D0561F-938E-4F88-9D7C-0EB2A79D8D6F}"/>
    <pc:docChg chg="custSel addSld delSld modSld sldOrd">
      <pc:chgData name="Deep, Kristy S." userId="bfc82d51-4afa-4df5-a2ad-3375e477e706" providerId="ADAL" clId="{75D0561F-938E-4F88-9D7C-0EB2A79D8D6F}" dt="2020-03-25T15:06:41.813" v="1783"/>
      <pc:docMkLst>
        <pc:docMk/>
      </pc:docMkLst>
      <pc:sldChg chg="add del">
        <pc:chgData name="Deep, Kristy S." userId="bfc82d51-4afa-4df5-a2ad-3375e477e706" providerId="ADAL" clId="{75D0561F-938E-4F88-9D7C-0EB2A79D8D6F}" dt="2020-03-25T14:54:09.923" v="892" actId="47"/>
        <pc:sldMkLst>
          <pc:docMk/>
          <pc:sldMk cId="2375234872" sldId="257"/>
        </pc:sldMkLst>
      </pc:sldChg>
      <pc:sldChg chg="add del">
        <pc:chgData name="Deep, Kristy S." userId="bfc82d51-4afa-4df5-a2ad-3375e477e706" providerId="ADAL" clId="{75D0561F-938E-4F88-9D7C-0EB2A79D8D6F}" dt="2020-03-25T14:53:36.216" v="891" actId="47"/>
        <pc:sldMkLst>
          <pc:docMk/>
          <pc:sldMk cId="2557076849" sldId="258"/>
        </pc:sldMkLst>
      </pc:sldChg>
      <pc:sldChg chg="addSp delSp modSp add mod">
        <pc:chgData name="Deep, Kristy S." userId="bfc82d51-4afa-4df5-a2ad-3375e477e706" providerId="ADAL" clId="{75D0561F-938E-4F88-9D7C-0EB2A79D8D6F}" dt="2020-03-25T14:57:46.753" v="947" actId="1076"/>
        <pc:sldMkLst>
          <pc:docMk/>
          <pc:sldMk cId="3394898169" sldId="267"/>
        </pc:sldMkLst>
        <pc:spChg chg="mod">
          <ac:chgData name="Deep, Kristy S." userId="bfc82d51-4afa-4df5-a2ad-3375e477e706" providerId="ADAL" clId="{75D0561F-938E-4F88-9D7C-0EB2A79D8D6F}" dt="2020-03-25T14:55:17.783" v="930" actId="20577"/>
          <ac:spMkLst>
            <pc:docMk/>
            <pc:sldMk cId="3394898169" sldId="267"/>
            <ac:spMk id="2" creationId="{00000000-0000-0000-0000-000000000000}"/>
          </ac:spMkLst>
        </pc:spChg>
        <pc:spChg chg="add del mod">
          <ac:chgData name="Deep, Kristy S." userId="bfc82d51-4afa-4df5-a2ad-3375e477e706" providerId="ADAL" clId="{75D0561F-938E-4F88-9D7C-0EB2A79D8D6F}" dt="2020-03-25T14:51:47.813" v="877" actId="478"/>
          <ac:spMkLst>
            <pc:docMk/>
            <pc:sldMk cId="3394898169" sldId="267"/>
            <ac:spMk id="3" creationId="{7EADC8F1-3F17-4706-AFC2-3DD593D0DF59}"/>
          </ac:spMkLst>
        </pc:spChg>
        <pc:spChg chg="add mod ord">
          <ac:chgData name="Deep, Kristy S." userId="bfc82d51-4afa-4df5-a2ad-3375e477e706" providerId="ADAL" clId="{75D0561F-938E-4F88-9D7C-0EB2A79D8D6F}" dt="2020-03-25T14:52:57.733" v="890" actId="14100"/>
          <ac:spMkLst>
            <pc:docMk/>
            <pc:sldMk cId="3394898169" sldId="267"/>
            <ac:spMk id="5" creationId="{FBC42B05-19BD-4472-80AA-5C8DB3433D60}"/>
          </ac:spMkLst>
        </pc:spChg>
        <pc:spChg chg="mod">
          <ac:chgData name="Deep, Kristy S." userId="bfc82d51-4afa-4df5-a2ad-3375e477e706" providerId="ADAL" clId="{75D0561F-938E-4F88-9D7C-0EB2A79D8D6F}" dt="2020-03-25T14:51:09.619" v="873" actId="208"/>
          <ac:spMkLst>
            <pc:docMk/>
            <pc:sldMk cId="3394898169" sldId="267"/>
            <ac:spMk id="6" creationId="{00000000-0000-0000-0000-000000000000}"/>
          </ac:spMkLst>
        </pc:spChg>
        <pc:spChg chg="mod">
          <ac:chgData name="Deep, Kristy S." userId="bfc82d51-4afa-4df5-a2ad-3375e477e706" providerId="ADAL" clId="{75D0561F-938E-4F88-9D7C-0EB2A79D8D6F}" dt="2020-03-25T14:57:46.753" v="947" actId="1076"/>
          <ac:spMkLst>
            <pc:docMk/>
            <pc:sldMk cId="3394898169" sldId="267"/>
            <ac:spMk id="7" creationId="{00000000-0000-0000-0000-000000000000}"/>
          </ac:spMkLst>
        </pc:spChg>
        <pc:spChg chg="mod">
          <ac:chgData name="Deep, Kristy S." userId="bfc82d51-4afa-4df5-a2ad-3375e477e706" providerId="ADAL" clId="{75D0561F-938E-4F88-9D7C-0EB2A79D8D6F}" dt="2020-03-25T14:57:28.468" v="943" actId="14100"/>
          <ac:spMkLst>
            <pc:docMk/>
            <pc:sldMk cId="3394898169" sldId="267"/>
            <ac:spMk id="8" creationId="{00000000-0000-0000-0000-000000000000}"/>
          </ac:spMkLst>
        </pc:spChg>
        <pc:spChg chg="add mod">
          <ac:chgData name="Deep, Kristy S." userId="bfc82d51-4afa-4df5-a2ad-3375e477e706" providerId="ADAL" clId="{75D0561F-938E-4F88-9D7C-0EB2A79D8D6F}" dt="2020-03-25T14:55:02.883" v="902" actId="14100"/>
          <ac:spMkLst>
            <pc:docMk/>
            <pc:sldMk cId="3394898169" sldId="267"/>
            <ac:spMk id="9" creationId="{CF726A0D-10FC-41A0-863E-6F6006F93ECF}"/>
          </ac:spMkLst>
        </pc:spChg>
        <pc:spChg chg="mod">
          <ac:chgData name="Deep, Kristy S." userId="bfc82d51-4afa-4df5-a2ad-3375e477e706" providerId="ADAL" clId="{75D0561F-938E-4F88-9D7C-0EB2A79D8D6F}" dt="2020-03-25T14:57:19.453" v="941" actId="255"/>
          <ac:spMkLst>
            <pc:docMk/>
            <pc:sldMk cId="3394898169" sldId="267"/>
            <ac:spMk id="10" creationId="{00000000-0000-0000-0000-000000000000}"/>
          </ac:spMkLst>
        </pc:spChg>
        <pc:spChg chg="mod">
          <ac:chgData name="Deep, Kristy S." userId="bfc82d51-4afa-4df5-a2ad-3375e477e706" providerId="ADAL" clId="{75D0561F-938E-4F88-9D7C-0EB2A79D8D6F}" dt="2020-03-25T14:57:13.483" v="940" actId="14100"/>
          <ac:spMkLst>
            <pc:docMk/>
            <pc:sldMk cId="3394898169" sldId="267"/>
            <ac:spMk id="11" creationId="{00000000-0000-0000-0000-000000000000}"/>
          </ac:spMkLst>
        </pc:spChg>
        <pc:spChg chg="mod">
          <ac:chgData name="Deep, Kristy S." userId="bfc82d51-4afa-4df5-a2ad-3375e477e706" providerId="ADAL" clId="{75D0561F-938E-4F88-9D7C-0EB2A79D8D6F}" dt="2020-03-25T14:57:00.554" v="937" actId="14100"/>
          <ac:spMkLst>
            <pc:docMk/>
            <pc:sldMk cId="3394898169" sldId="267"/>
            <ac:spMk id="12" creationId="{00000000-0000-0000-0000-000000000000}"/>
          </ac:spMkLst>
        </pc:spChg>
      </pc:sldChg>
      <pc:sldChg chg="modSp mod">
        <pc:chgData name="Deep, Kristy S." userId="bfc82d51-4afa-4df5-a2ad-3375e477e706" providerId="ADAL" clId="{75D0561F-938E-4F88-9D7C-0EB2A79D8D6F}" dt="2020-03-25T13:59:05.641" v="201" actId="20577"/>
        <pc:sldMkLst>
          <pc:docMk/>
          <pc:sldMk cId="991020373" sldId="290"/>
        </pc:sldMkLst>
        <pc:spChg chg="mod">
          <ac:chgData name="Deep, Kristy S." userId="bfc82d51-4afa-4df5-a2ad-3375e477e706" providerId="ADAL" clId="{75D0561F-938E-4F88-9D7C-0EB2A79D8D6F}" dt="2020-03-25T13:59:05.641" v="201" actId="20577"/>
          <ac:spMkLst>
            <pc:docMk/>
            <pc:sldMk cId="991020373" sldId="290"/>
            <ac:spMk id="2" creationId="{00000000-0000-0000-0000-000000000000}"/>
          </ac:spMkLst>
        </pc:spChg>
      </pc:sldChg>
      <pc:sldChg chg="modSp mod">
        <pc:chgData name="Deep, Kristy S." userId="bfc82d51-4afa-4df5-a2ad-3375e477e706" providerId="ADAL" clId="{75D0561F-938E-4F88-9D7C-0EB2A79D8D6F}" dt="2020-03-25T14:19:37.712" v="584" actId="6549"/>
        <pc:sldMkLst>
          <pc:docMk/>
          <pc:sldMk cId="1137297218" sldId="291"/>
        </pc:sldMkLst>
        <pc:spChg chg="mod">
          <ac:chgData name="Deep, Kristy S." userId="bfc82d51-4afa-4df5-a2ad-3375e477e706" providerId="ADAL" clId="{75D0561F-938E-4F88-9D7C-0EB2A79D8D6F}" dt="2020-03-25T14:19:37.712" v="584" actId="6549"/>
          <ac:spMkLst>
            <pc:docMk/>
            <pc:sldMk cId="1137297218" sldId="291"/>
            <ac:spMk id="3" creationId="{00000000-0000-0000-0000-000000000000}"/>
          </ac:spMkLst>
        </pc:spChg>
      </pc:sldChg>
      <pc:sldChg chg="modSp mod">
        <pc:chgData name="Deep, Kristy S." userId="bfc82d51-4afa-4df5-a2ad-3375e477e706" providerId="ADAL" clId="{75D0561F-938E-4F88-9D7C-0EB2A79D8D6F}" dt="2020-03-25T14:01:11.261" v="412" actId="20577"/>
        <pc:sldMkLst>
          <pc:docMk/>
          <pc:sldMk cId="1119004424" sldId="303"/>
        </pc:sldMkLst>
        <pc:spChg chg="mod">
          <ac:chgData name="Deep, Kristy S." userId="bfc82d51-4afa-4df5-a2ad-3375e477e706" providerId="ADAL" clId="{75D0561F-938E-4F88-9D7C-0EB2A79D8D6F}" dt="2020-03-25T14:01:11.261" v="412" actId="20577"/>
          <ac:spMkLst>
            <pc:docMk/>
            <pc:sldMk cId="1119004424" sldId="303"/>
            <ac:spMk id="9" creationId="{00000000-0000-0000-0000-000000000000}"/>
          </ac:spMkLst>
        </pc:spChg>
      </pc:sldChg>
      <pc:sldChg chg="modSp mod">
        <pc:chgData name="Deep, Kristy S." userId="bfc82d51-4afa-4df5-a2ad-3375e477e706" providerId="ADAL" clId="{75D0561F-938E-4F88-9D7C-0EB2A79D8D6F}" dt="2020-03-25T14:47:44.153" v="822" actId="20577"/>
        <pc:sldMkLst>
          <pc:docMk/>
          <pc:sldMk cId="4097986719" sldId="328"/>
        </pc:sldMkLst>
        <pc:spChg chg="mod">
          <ac:chgData name="Deep, Kristy S." userId="bfc82d51-4afa-4df5-a2ad-3375e477e706" providerId="ADAL" clId="{75D0561F-938E-4F88-9D7C-0EB2A79D8D6F}" dt="2020-03-25T14:47:44.153" v="822" actId="20577"/>
          <ac:spMkLst>
            <pc:docMk/>
            <pc:sldMk cId="4097986719" sldId="328"/>
            <ac:spMk id="2" creationId="{00000000-0000-0000-0000-000000000000}"/>
          </ac:spMkLst>
        </pc:spChg>
      </pc:sldChg>
      <pc:sldChg chg="ord">
        <pc:chgData name="Deep, Kristy S." userId="bfc82d51-4afa-4df5-a2ad-3375e477e706" providerId="ADAL" clId="{75D0561F-938E-4F88-9D7C-0EB2A79D8D6F}" dt="2020-03-25T15:06:41.813" v="1783"/>
        <pc:sldMkLst>
          <pc:docMk/>
          <pc:sldMk cId="641161453" sldId="338"/>
        </pc:sldMkLst>
      </pc:sldChg>
      <pc:sldChg chg="modSp add mod">
        <pc:chgData name="Deep, Kristy S." userId="bfc82d51-4afa-4df5-a2ad-3375e477e706" providerId="ADAL" clId="{75D0561F-938E-4F88-9D7C-0EB2A79D8D6F}" dt="2020-03-25T15:06:11.273" v="1781" actId="14100"/>
        <pc:sldMkLst>
          <pc:docMk/>
          <pc:sldMk cId="2428375078" sldId="340"/>
        </pc:sldMkLst>
        <pc:spChg chg="mod">
          <ac:chgData name="Deep, Kristy S." userId="bfc82d51-4afa-4df5-a2ad-3375e477e706" providerId="ADAL" clId="{75D0561F-938E-4F88-9D7C-0EB2A79D8D6F}" dt="2020-03-25T15:06:11.273" v="1781" actId="14100"/>
          <ac:spMkLst>
            <pc:docMk/>
            <pc:sldMk cId="2428375078" sldId="340"/>
            <ac:spMk id="6" creationId="{00000000-0000-0000-0000-000000000000}"/>
          </ac:spMkLst>
        </pc:spChg>
      </pc:sldChg>
      <pc:sldChg chg="modSp del mod">
        <pc:chgData name="Deep, Kristy S." userId="bfc82d51-4afa-4df5-a2ad-3375e477e706" providerId="ADAL" clId="{75D0561F-938E-4F88-9D7C-0EB2A79D8D6F}" dt="2020-03-25T14:18:46.362" v="578" actId="2696"/>
        <pc:sldMkLst>
          <pc:docMk/>
          <pc:sldMk cId="2533902304" sldId="340"/>
        </pc:sldMkLst>
        <pc:spChg chg="mod">
          <ac:chgData name="Deep, Kristy S." userId="bfc82d51-4afa-4df5-a2ad-3375e477e706" providerId="ADAL" clId="{75D0561F-938E-4F88-9D7C-0EB2A79D8D6F}" dt="2020-03-25T13:49:33.265" v="152" actId="6549"/>
          <ac:spMkLst>
            <pc:docMk/>
            <pc:sldMk cId="2533902304" sldId="340"/>
            <ac:spMk id="4" creationId="{00000000-0000-0000-0000-000000000000}"/>
          </ac:spMkLst>
        </pc:spChg>
      </pc:sldChg>
      <pc:sldChg chg="ord">
        <pc:chgData name="Deep, Kristy S." userId="bfc82d51-4afa-4df5-a2ad-3375e477e706" providerId="ADAL" clId="{75D0561F-938E-4F88-9D7C-0EB2A79D8D6F}" dt="2020-03-25T14:19:09.262" v="583"/>
        <pc:sldMkLst>
          <pc:docMk/>
          <pc:sldMk cId="624134966" sldId="341"/>
        </pc:sldMkLst>
      </pc:sldChg>
      <pc:sldChg chg="modSp del mod">
        <pc:chgData name="Deep, Kristy S." userId="bfc82d51-4afa-4df5-a2ad-3375e477e706" providerId="ADAL" clId="{75D0561F-938E-4F88-9D7C-0EB2A79D8D6F}" dt="2020-03-25T14:18:46.362" v="578" actId="2696"/>
        <pc:sldMkLst>
          <pc:docMk/>
          <pc:sldMk cId="1735480304" sldId="342"/>
        </pc:sldMkLst>
        <pc:spChg chg="mod">
          <ac:chgData name="Deep, Kristy S." userId="bfc82d51-4afa-4df5-a2ad-3375e477e706" providerId="ADAL" clId="{75D0561F-938E-4F88-9D7C-0EB2A79D8D6F}" dt="2020-03-25T13:49:20.777" v="151" actId="6549"/>
          <ac:spMkLst>
            <pc:docMk/>
            <pc:sldMk cId="1735480304" sldId="342"/>
            <ac:spMk id="2" creationId="{00000000-0000-0000-0000-000000000000}"/>
          </ac:spMkLst>
        </pc:spChg>
      </pc:sldChg>
      <pc:sldChg chg="add">
        <pc:chgData name="Deep, Kristy S." userId="bfc82d51-4afa-4df5-a2ad-3375e477e706" providerId="ADAL" clId="{75D0561F-938E-4F88-9D7C-0EB2A79D8D6F}" dt="2020-03-25T14:18:51.277" v="579"/>
        <pc:sldMkLst>
          <pc:docMk/>
          <pc:sldMk cId="3088867148" sldId="342"/>
        </pc:sldMkLst>
      </pc:sldChg>
      <pc:sldChg chg="del">
        <pc:chgData name="Deep, Kristy S." userId="bfc82d51-4afa-4df5-a2ad-3375e477e706" providerId="ADAL" clId="{75D0561F-938E-4F88-9D7C-0EB2A79D8D6F}" dt="2020-03-25T14:18:46.362" v="578" actId="2696"/>
        <pc:sldMkLst>
          <pc:docMk/>
          <pc:sldMk cId="1477388828" sldId="346"/>
        </pc:sldMkLst>
      </pc:sldChg>
      <pc:sldChg chg="add">
        <pc:chgData name="Deep, Kristy S." userId="bfc82d51-4afa-4df5-a2ad-3375e477e706" providerId="ADAL" clId="{75D0561F-938E-4F88-9D7C-0EB2A79D8D6F}" dt="2020-03-25T14:18:51.277" v="579"/>
        <pc:sldMkLst>
          <pc:docMk/>
          <pc:sldMk cId="3865674143" sldId="346"/>
        </pc:sldMkLst>
      </pc:sldChg>
      <pc:sldChg chg="del">
        <pc:chgData name="Deep, Kristy S." userId="bfc82d51-4afa-4df5-a2ad-3375e477e706" providerId="ADAL" clId="{75D0561F-938E-4F88-9D7C-0EB2A79D8D6F}" dt="2020-03-25T13:49:07.368" v="150" actId="47"/>
        <pc:sldMkLst>
          <pc:docMk/>
          <pc:sldMk cId="3156495552" sldId="349"/>
        </pc:sldMkLst>
      </pc:sldChg>
      <pc:sldChg chg="del">
        <pc:chgData name="Deep, Kristy S." userId="bfc82d51-4afa-4df5-a2ad-3375e477e706" providerId="ADAL" clId="{75D0561F-938E-4F88-9D7C-0EB2A79D8D6F}" dt="2020-03-25T13:50:49.555" v="153" actId="47"/>
        <pc:sldMkLst>
          <pc:docMk/>
          <pc:sldMk cId="437130167" sldId="352"/>
        </pc:sldMkLst>
      </pc:sldChg>
      <pc:sldChg chg="addSp delSp modSp add mod">
        <pc:chgData name="Deep, Kristy S." userId="bfc82d51-4afa-4df5-a2ad-3375e477e706" providerId="ADAL" clId="{75D0561F-938E-4F88-9D7C-0EB2A79D8D6F}" dt="2020-03-25T13:48:58.679" v="149" actId="20577"/>
        <pc:sldMkLst>
          <pc:docMk/>
          <pc:sldMk cId="1673066801" sldId="353"/>
        </pc:sldMkLst>
        <pc:spChg chg="del">
          <ac:chgData name="Deep, Kristy S." userId="bfc82d51-4afa-4df5-a2ad-3375e477e706" providerId="ADAL" clId="{75D0561F-938E-4F88-9D7C-0EB2A79D8D6F}" dt="2020-03-25T13:45:41.725" v="2"/>
          <ac:spMkLst>
            <pc:docMk/>
            <pc:sldMk cId="1673066801" sldId="353"/>
            <ac:spMk id="2" creationId="{F1513F98-EB45-4824-A447-A9441A1E9F7A}"/>
          </ac:spMkLst>
        </pc:spChg>
        <pc:spChg chg="del">
          <ac:chgData name="Deep, Kristy S." userId="bfc82d51-4afa-4df5-a2ad-3375e477e706" providerId="ADAL" clId="{75D0561F-938E-4F88-9D7C-0EB2A79D8D6F}" dt="2020-03-25T13:45:41.725" v="2"/>
          <ac:spMkLst>
            <pc:docMk/>
            <pc:sldMk cId="1673066801" sldId="353"/>
            <ac:spMk id="3" creationId="{08B59BF5-09C3-4DE3-BC04-EE49D36A049B}"/>
          </ac:spMkLst>
        </pc:spChg>
        <pc:graphicFrameChg chg="add del mod modGraphic">
          <ac:chgData name="Deep, Kristy S." userId="bfc82d51-4afa-4df5-a2ad-3375e477e706" providerId="ADAL" clId="{75D0561F-938E-4F88-9D7C-0EB2A79D8D6F}" dt="2020-03-25T13:46:44.720" v="10" actId="478"/>
          <ac:graphicFrameMkLst>
            <pc:docMk/>
            <pc:sldMk cId="1673066801" sldId="353"/>
            <ac:graphicFrameMk id="4" creationId="{53FE048E-A989-4A63-902A-80DDFEE231D3}"/>
          </ac:graphicFrameMkLst>
        </pc:graphicFrameChg>
        <pc:graphicFrameChg chg="add mod modGraphic">
          <ac:chgData name="Deep, Kristy S." userId="bfc82d51-4afa-4df5-a2ad-3375e477e706" providerId="ADAL" clId="{75D0561F-938E-4F88-9D7C-0EB2A79D8D6F}" dt="2020-03-25T13:48:58.679" v="149" actId="20577"/>
          <ac:graphicFrameMkLst>
            <pc:docMk/>
            <pc:sldMk cId="1673066801" sldId="353"/>
            <ac:graphicFrameMk id="6" creationId="{8D8C2BCE-15BE-41C9-B159-01A572ACDFD8}"/>
          </ac:graphicFrameMkLst>
        </pc:graphicFrameChg>
      </pc:sldChg>
      <pc:sldChg chg="addSp modSp add mod">
        <pc:chgData name="Deep, Kristy S." userId="bfc82d51-4afa-4df5-a2ad-3375e477e706" providerId="ADAL" clId="{75D0561F-938E-4F88-9D7C-0EB2A79D8D6F}" dt="2020-03-25T14:04:33.382" v="417" actId="1076"/>
        <pc:sldMkLst>
          <pc:docMk/>
          <pc:sldMk cId="1623051465" sldId="354"/>
        </pc:sldMkLst>
        <pc:picChg chg="add mod">
          <ac:chgData name="Deep, Kristy S." userId="bfc82d51-4afa-4df5-a2ad-3375e477e706" providerId="ADAL" clId="{75D0561F-938E-4F88-9D7C-0EB2A79D8D6F}" dt="2020-03-25T14:04:33.382" v="417" actId="1076"/>
          <ac:picMkLst>
            <pc:docMk/>
            <pc:sldMk cId="1623051465" sldId="354"/>
            <ac:picMk id="4" creationId="{B85F4B63-8E51-451F-B9B4-5FAB004236BB}"/>
          </ac:picMkLst>
        </pc:picChg>
      </pc:sldChg>
      <pc:sldChg chg="addSp modSp add mod">
        <pc:chgData name="Deep, Kristy S." userId="bfc82d51-4afa-4df5-a2ad-3375e477e706" providerId="ADAL" clId="{75D0561F-938E-4F88-9D7C-0EB2A79D8D6F}" dt="2020-03-25T14:05:55.959" v="423" actId="1076"/>
        <pc:sldMkLst>
          <pc:docMk/>
          <pc:sldMk cId="1409096847" sldId="355"/>
        </pc:sldMkLst>
        <pc:picChg chg="add mod">
          <ac:chgData name="Deep, Kristy S." userId="bfc82d51-4afa-4df5-a2ad-3375e477e706" providerId="ADAL" clId="{75D0561F-938E-4F88-9D7C-0EB2A79D8D6F}" dt="2020-03-25T14:05:55.959" v="423" actId="1076"/>
          <ac:picMkLst>
            <pc:docMk/>
            <pc:sldMk cId="1409096847" sldId="355"/>
            <ac:picMk id="4" creationId="{3560917C-2FB7-4409-AFF5-62E38515CDE1}"/>
          </ac:picMkLst>
        </pc:picChg>
      </pc:sldChg>
      <pc:sldChg chg="addSp delSp modSp add mod">
        <pc:chgData name="Deep, Kristy S." userId="bfc82d51-4afa-4df5-a2ad-3375e477e706" providerId="ADAL" clId="{75D0561F-938E-4F88-9D7C-0EB2A79D8D6F}" dt="2020-03-25T14:18:24.452" v="577" actId="14100"/>
        <pc:sldMkLst>
          <pc:docMk/>
          <pc:sldMk cId="2822912644" sldId="356"/>
        </pc:sldMkLst>
        <pc:spChg chg="del">
          <ac:chgData name="Deep, Kristy S." userId="bfc82d51-4afa-4df5-a2ad-3375e477e706" providerId="ADAL" clId="{75D0561F-938E-4F88-9D7C-0EB2A79D8D6F}" dt="2020-03-25T14:14:01.637" v="425"/>
          <ac:spMkLst>
            <pc:docMk/>
            <pc:sldMk cId="2822912644" sldId="356"/>
            <ac:spMk id="2" creationId="{7C8C744B-A980-4FDE-8728-E7A243C01D19}"/>
          </ac:spMkLst>
        </pc:spChg>
        <pc:spChg chg="del">
          <ac:chgData name="Deep, Kristy S." userId="bfc82d51-4afa-4df5-a2ad-3375e477e706" providerId="ADAL" clId="{75D0561F-938E-4F88-9D7C-0EB2A79D8D6F}" dt="2020-03-25T14:14:01.637" v="425"/>
          <ac:spMkLst>
            <pc:docMk/>
            <pc:sldMk cId="2822912644" sldId="356"/>
            <ac:spMk id="3" creationId="{8B886779-69D8-47FD-8F29-93EE83176235}"/>
          </ac:spMkLst>
        </pc:spChg>
        <pc:spChg chg="add mod">
          <ac:chgData name="Deep, Kristy S." userId="bfc82d51-4afa-4df5-a2ad-3375e477e706" providerId="ADAL" clId="{75D0561F-938E-4F88-9D7C-0EB2A79D8D6F}" dt="2020-03-25T14:14:16.832" v="449" actId="20577"/>
          <ac:spMkLst>
            <pc:docMk/>
            <pc:sldMk cId="2822912644" sldId="356"/>
            <ac:spMk id="4" creationId="{70C015E9-1366-41DF-94FA-5C680775C742}"/>
          </ac:spMkLst>
        </pc:spChg>
        <pc:spChg chg="add mod">
          <ac:chgData name="Deep, Kristy S." userId="bfc82d51-4afa-4df5-a2ad-3375e477e706" providerId="ADAL" clId="{75D0561F-938E-4F88-9D7C-0EB2A79D8D6F}" dt="2020-03-25T14:16:13.772" v="472" actId="1076"/>
          <ac:spMkLst>
            <pc:docMk/>
            <pc:sldMk cId="2822912644" sldId="356"/>
            <ac:spMk id="5" creationId="{55A29200-17D9-4215-8796-17B03FF021FF}"/>
          </ac:spMkLst>
        </pc:spChg>
        <pc:spChg chg="add mod">
          <ac:chgData name="Deep, Kristy S." userId="bfc82d51-4afa-4df5-a2ad-3375e477e706" providerId="ADAL" clId="{75D0561F-938E-4F88-9D7C-0EB2A79D8D6F}" dt="2020-03-25T14:16:37.422" v="485" actId="1076"/>
          <ac:spMkLst>
            <pc:docMk/>
            <pc:sldMk cId="2822912644" sldId="356"/>
            <ac:spMk id="6" creationId="{6DAA1B07-705F-4C6A-97AF-DFE7E75875A2}"/>
          </ac:spMkLst>
        </pc:spChg>
        <pc:spChg chg="add mod">
          <ac:chgData name="Deep, Kristy S." userId="bfc82d51-4afa-4df5-a2ad-3375e477e706" providerId="ADAL" clId="{75D0561F-938E-4F88-9D7C-0EB2A79D8D6F}" dt="2020-03-25T14:17:12.192" v="498" actId="255"/>
          <ac:spMkLst>
            <pc:docMk/>
            <pc:sldMk cId="2822912644" sldId="356"/>
            <ac:spMk id="7" creationId="{0255E340-7DBE-4006-982F-DB629DD20AEE}"/>
          </ac:spMkLst>
        </pc:spChg>
        <pc:spChg chg="add mod">
          <ac:chgData name="Deep, Kristy S." userId="bfc82d51-4afa-4df5-a2ad-3375e477e706" providerId="ADAL" clId="{75D0561F-938E-4F88-9D7C-0EB2A79D8D6F}" dt="2020-03-25T14:18:24.452" v="577" actId="14100"/>
          <ac:spMkLst>
            <pc:docMk/>
            <pc:sldMk cId="2822912644" sldId="356"/>
            <ac:spMk id="8" creationId="{E547F6A1-4303-449F-8694-3B28562968FF}"/>
          </ac:spMkLst>
        </pc:spChg>
        <pc:spChg chg="add mod">
          <ac:chgData name="Deep, Kristy S." userId="bfc82d51-4afa-4df5-a2ad-3375e477e706" providerId="ADAL" clId="{75D0561F-938E-4F88-9D7C-0EB2A79D8D6F}" dt="2020-03-25T14:17:32.722" v="515" actId="14100"/>
          <ac:spMkLst>
            <pc:docMk/>
            <pc:sldMk cId="2822912644" sldId="356"/>
            <ac:spMk id="9" creationId="{1FC2D8DA-CD1A-4D9F-8422-50227EDF8EF4}"/>
          </ac:spMkLst>
        </pc:spChg>
        <pc:picChg chg="add mod">
          <ac:chgData name="Deep, Kristy S." userId="bfc82d51-4afa-4df5-a2ad-3375e477e706" providerId="ADAL" clId="{75D0561F-938E-4F88-9D7C-0EB2A79D8D6F}" dt="2020-03-25T14:15:50.472" v="458" actId="14100"/>
          <ac:picMkLst>
            <pc:docMk/>
            <pc:sldMk cId="2822912644" sldId="356"/>
            <ac:picMk id="1026" creationId="{D671ECE5-8A46-4467-84EF-72F45DB352E2}"/>
          </ac:picMkLst>
        </pc:picChg>
      </pc:sldChg>
      <pc:sldChg chg="addSp delSp modSp add del mod ord">
        <pc:chgData name="Deep, Kristy S." userId="bfc82d51-4afa-4df5-a2ad-3375e477e706" providerId="ADAL" clId="{75D0561F-938E-4F88-9D7C-0EB2A79D8D6F}" dt="2020-03-25T14:37:22.263" v="794" actId="47"/>
        <pc:sldMkLst>
          <pc:docMk/>
          <pc:sldMk cId="2824701924" sldId="357"/>
        </pc:sldMkLst>
        <pc:spChg chg="del">
          <ac:chgData name="Deep, Kristy S." userId="bfc82d51-4afa-4df5-a2ad-3375e477e706" providerId="ADAL" clId="{75D0561F-938E-4F88-9D7C-0EB2A79D8D6F}" dt="2020-03-25T14:21:22.932" v="586"/>
          <ac:spMkLst>
            <pc:docMk/>
            <pc:sldMk cId="2824701924" sldId="357"/>
            <ac:spMk id="2" creationId="{9EAC4617-81CB-44D1-9C71-8B338D45A356}"/>
          </ac:spMkLst>
        </pc:spChg>
        <pc:spChg chg="del">
          <ac:chgData name="Deep, Kristy S." userId="bfc82d51-4afa-4df5-a2ad-3375e477e706" providerId="ADAL" clId="{75D0561F-938E-4F88-9D7C-0EB2A79D8D6F}" dt="2020-03-25T14:21:22.932" v="586"/>
          <ac:spMkLst>
            <pc:docMk/>
            <pc:sldMk cId="2824701924" sldId="357"/>
            <ac:spMk id="3" creationId="{62E8C467-F87C-48AE-8ED7-7A02979B6341}"/>
          </ac:spMkLst>
        </pc:spChg>
        <pc:spChg chg="add mod">
          <ac:chgData name="Deep, Kristy S." userId="bfc82d51-4afa-4df5-a2ad-3375e477e706" providerId="ADAL" clId="{75D0561F-938E-4F88-9D7C-0EB2A79D8D6F}" dt="2020-03-25T14:29:36.482" v="704" actId="20577"/>
          <ac:spMkLst>
            <pc:docMk/>
            <pc:sldMk cId="2824701924" sldId="357"/>
            <ac:spMk id="4" creationId="{56D107F6-AB25-4FBE-A6B0-E3061AF43A6C}"/>
          </ac:spMkLst>
        </pc:spChg>
        <pc:graphicFrameChg chg="add mod">
          <ac:chgData name="Deep, Kristy S." userId="bfc82d51-4afa-4df5-a2ad-3375e477e706" providerId="ADAL" clId="{75D0561F-938E-4F88-9D7C-0EB2A79D8D6F}" dt="2020-03-25T14:34:10.002" v="751" actId="1076"/>
          <ac:graphicFrameMkLst>
            <pc:docMk/>
            <pc:sldMk cId="2824701924" sldId="357"/>
            <ac:graphicFrameMk id="5" creationId="{2F2C833B-C80B-4878-9B3C-85BCADC9B12C}"/>
          </ac:graphicFrameMkLst>
        </pc:graphicFrameChg>
      </pc:sldChg>
      <pc:sldChg chg="addSp modSp add mod">
        <pc:chgData name="Deep, Kristy S." userId="bfc82d51-4afa-4df5-a2ad-3375e477e706" providerId="ADAL" clId="{75D0561F-938E-4F88-9D7C-0EB2A79D8D6F}" dt="2020-03-25T14:54:15.303" v="897" actId="20577"/>
        <pc:sldMkLst>
          <pc:docMk/>
          <pc:sldMk cId="115893454" sldId="358"/>
        </pc:sldMkLst>
        <pc:spChg chg="mod">
          <ac:chgData name="Deep, Kristy S." userId="bfc82d51-4afa-4df5-a2ad-3375e477e706" providerId="ADAL" clId="{75D0561F-938E-4F88-9D7C-0EB2A79D8D6F}" dt="2020-03-25T14:54:15.303" v="897" actId="20577"/>
          <ac:spMkLst>
            <pc:docMk/>
            <pc:sldMk cId="115893454" sldId="358"/>
            <ac:spMk id="2" creationId="{474F1DEB-B596-4A41-8B15-DB936026360C}"/>
          </ac:spMkLst>
        </pc:spChg>
        <pc:graphicFrameChg chg="add mod">
          <ac:chgData name="Deep, Kristy S." userId="bfc82d51-4afa-4df5-a2ad-3375e477e706" providerId="ADAL" clId="{75D0561F-938E-4F88-9D7C-0EB2A79D8D6F}" dt="2020-03-25T14:37:07.813" v="793" actId="20577"/>
          <ac:graphicFrameMkLst>
            <pc:docMk/>
            <pc:sldMk cId="115893454" sldId="358"/>
            <ac:graphicFrameMk id="4" creationId="{7E6FBC0C-9B23-487D-AA4A-88391D89F40F}"/>
          </ac:graphicFrameMkLst>
        </pc:graphicFrameChg>
        <pc:picChg chg="add mod">
          <ac:chgData name="Deep, Kristy S." userId="bfc82d51-4afa-4df5-a2ad-3375e477e706" providerId="ADAL" clId="{75D0561F-938E-4F88-9D7C-0EB2A79D8D6F}" dt="2020-03-25T14:35:35.773" v="786" actId="1076"/>
          <ac:picMkLst>
            <pc:docMk/>
            <pc:sldMk cId="115893454" sldId="358"/>
            <ac:picMk id="2050" creationId="{87233205-8455-43DD-8A0B-F6052E6EABA3}"/>
          </ac:picMkLst>
        </pc:picChg>
      </pc:sldChg>
      <pc:sldChg chg="addSp modSp add mod">
        <pc:chgData name="Deep, Kristy S." userId="bfc82d51-4afa-4df5-a2ad-3375e477e706" providerId="ADAL" clId="{75D0561F-938E-4F88-9D7C-0EB2A79D8D6F}" dt="2020-03-25T14:59:56.293" v="1108" actId="5793"/>
        <pc:sldMkLst>
          <pc:docMk/>
          <pc:sldMk cId="157424911" sldId="359"/>
        </pc:sldMkLst>
        <pc:spChg chg="mod">
          <ac:chgData name="Deep, Kristy S." userId="bfc82d51-4afa-4df5-a2ad-3375e477e706" providerId="ADAL" clId="{75D0561F-938E-4F88-9D7C-0EB2A79D8D6F}" dt="2020-03-25T14:41:11.348" v="815" actId="20577"/>
          <ac:spMkLst>
            <pc:docMk/>
            <pc:sldMk cId="157424911" sldId="359"/>
            <ac:spMk id="2" creationId="{55D8A737-6499-4A36-8869-6827B97C5BB9}"/>
          </ac:spMkLst>
        </pc:spChg>
        <pc:spChg chg="add mod">
          <ac:chgData name="Deep, Kristy S." userId="bfc82d51-4afa-4df5-a2ad-3375e477e706" providerId="ADAL" clId="{75D0561F-938E-4F88-9D7C-0EB2A79D8D6F}" dt="2020-03-25T14:59:56.293" v="1108" actId="5793"/>
          <ac:spMkLst>
            <pc:docMk/>
            <pc:sldMk cId="157424911" sldId="359"/>
            <ac:spMk id="3" creationId="{48EA8B2C-6B50-4F16-9C9F-C16E91A0CE6D}"/>
          </ac:spMkLst>
        </pc:spChg>
      </pc:sldChg>
      <pc:sldChg chg="addSp delSp modSp add mod">
        <pc:chgData name="Deep, Kristy S." userId="bfc82d51-4afa-4df5-a2ad-3375e477e706" providerId="ADAL" clId="{75D0561F-938E-4F88-9D7C-0EB2A79D8D6F}" dt="2020-03-25T15:04:46.603" v="1778" actId="14100"/>
        <pc:sldMkLst>
          <pc:docMk/>
          <pc:sldMk cId="2585368672" sldId="360"/>
        </pc:sldMkLst>
        <pc:spChg chg="del">
          <ac:chgData name="Deep, Kristy S." userId="bfc82d51-4afa-4df5-a2ad-3375e477e706" providerId="ADAL" clId="{75D0561F-938E-4F88-9D7C-0EB2A79D8D6F}" dt="2020-03-25T15:00:15.513" v="1110"/>
          <ac:spMkLst>
            <pc:docMk/>
            <pc:sldMk cId="2585368672" sldId="360"/>
            <ac:spMk id="2" creationId="{218D447C-8A92-47A2-AC5B-AC1F74CE9860}"/>
          </ac:spMkLst>
        </pc:spChg>
        <pc:spChg chg="del">
          <ac:chgData name="Deep, Kristy S." userId="bfc82d51-4afa-4df5-a2ad-3375e477e706" providerId="ADAL" clId="{75D0561F-938E-4F88-9D7C-0EB2A79D8D6F}" dt="2020-03-25T15:00:15.513" v="1110"/>
          <ac:spMkLst>
            <pc:docMk/>
            <pc:sldMk cId="2585368672" sldId="360"/>
            <ac:spMk id="3" creationId="{C22867FC-1625-46A4-A0FA-FE85ED08F8FB}"/>
          </ac:spMkLst>
        </pc:spChg>
        <pc:spChg chg="add mod">
          <ac:chgData name="Deep, Kristy S." userId="bfc82d51-4afa-4df5-a2ad-3375e477e706" providerId="ADAL" clId="{75D0561F-938E-4F88-9D7C-0EB2A79D8D6F}" dt="2020-03-25T15:03:37.483" v="1570" actId="20577"/>
          <ac:spMkLst>
            <pc:docMk/>
            <pc:sldMk cId="2585368672" sldId="360"/>
            <ac:spMk id="4" creationId="{CA467905-C861-4D1B-9D14-A3EA498CF5EA}"/>
          </ac:spMkLst>
        </pc:spChg>
        <pc:spChg chg="add mod">
          <ac:chgData name="Deep, Kristy S." userId="bfc82d51-4afa-4df5-a2ad-3375e477e706" providerId="ADAL" clId="{75D0561F-938E-4F88-9D7C-0EB2A79D8D6F}" dt="2020-03-25T15:00:29.508" v="1160" actId="20577"/>
          <ac:spMkLst>
            <pc:docMk/>
            <pc:sldMk cId="2585368672" sldId="360"/>
            <ac:spMk id="5" creationId="{CC687BFD-E35B-4078-87AD-2B4125ED0EAB}"/>
          </ac:spMkLst>
        </pc:spChg>
        <pc:spChg chg="add mod">
          <ac:chgData name="Deep, Kristy S." userId="bfc82d51-4afa-4df5-a2ad-3375e477e706" providerId="ADAL" clId="{75D0561F-938E-4F88-9D7C-0EB2A79D8D6F}" dt="2020-03-25T15:02:37.813" v="1471" actId="20577"/>
          <ac:spMkLst>
            <pc:docMk/>
            <pc:sldMk cId="2585368672" sldId="360"/>
            <ac:spMk id="6" creationId="{5FC1F22B-2545-4EBD-866D-95E47F934848}"/>
          </ac:spMkLst>
        </pc:spChg>
        <pc:spChg chg="add mod">
          <ac:chgData name="Deep, Kristy S." userId="bfc82d51-4afa-4df5-a2ad-3375e477e706" providerId="ADAL" clId="{75D0561F-938E-4F88-9D7C-0EB2A79D8D6F}" dt="2020-03-25T15:00:34.153" v="1171" actId="20577"/>
          <ac:spMkLst>
            <pc:docMk/>
            <pc:sldMk cId="2585368672" sldId="360"/>
            <ac:spMk id="7" creationId="{F87F0F14-E87D-4192-86D3-6C1E4221AD21}"/>
          </ac:spMkLst>
        </pc:spChg>
        <pc:spChg chg="add mod">
          <ac:chgData name="Deep, Kristy S." userId="bfc82d51-4afa-4df5-a2ad-3375e477e706" providerId="ADAL" clId="{75D0561F-938E-4F88-9D7C-0EB2A79D8D6F}" dt="2020-03-25T15:04:46.603" v="1778" actId="14100"/>
          <ac:spMkLst>
            <pc:docMk/>
            <pc:sldMk cId="2585368672" sldId="360"/>
            <ac:spMk id="8" creationId="{C6496730-DBF4-4D80-ADBC-BFA788633AF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61F0E-3E37-4B02-959C-A8AFE9AF50BF}" type="doc">
      <dgm:prSet loTypeId="urn:microsoft.com/office/officeart/2005/8/layout/radial6" loCatId="relationship" qsTypeId="urn:microsoft.com/office/officeart/2005/8/quickstyle/simple3" qsCatId="simple" csTypeId="urn:microsoft.com/office/officeart/2005/8/colors/colorful5" csCatId="colorful" phldr="1"/>
      <dgm:spPr/>
      <dgm:t>
        <a:bodyPr/>
        <a:lstStyle/>
        <a:p>
          <a:endParaRPr lang="en-US"/>
        </a:p>
      </dgm:t>
    </dgm:pt>
    <dgm:pt modelId="{763F9F1A-8851-480D-9568-42AD93956EAA}">
      <dgm:prSet phldrT="[Text]"/>
      <dgm:spPr/>
      <dgm:t>
        <a:bodyPr/>
        <a:lstStyle/>
        <a:p>
          <a:r>
            <a:rPr lang="en-US" dirty="0"/>
            <a:t>Learning Climate</a:t>
          </a:r>
        </a:p>
      </dgm:t>
    </dgm:pt>
    <dgm:pt modelId="{F7D7D4F6-0CA7-4AF2-8A06-331C2CDFD995}" type="parTrans" cxnId="{1FE4A7B6-B9EE-43B8-B250-07BF507CE677}">
      <dgm:prSet/>
      <dgm:spPr/>
      <dgm:t>
        <a:bodyPr/>
        <a:lstStyle/>
        <a:p>
          <a:endParaRPr lang="en-US"/>
        </a:p>
      </dgm:t>
    </dgm:pt>
    <dgm:pt modelId="{FA49D071-B417-44A7-ACD3-3F27BA4AEA4B}" type="sibTrans" cxnId="{1FE4A7B6-B9EE-43B8-B250-07BF507CE677}">
      <dgm:prSet/>
      <dgm:spPr/>
      <dgm:t>
        <a:bodyPr/>
        <a:lstStyle/>
        <a:p>
          <a:endParaRPr lang="en-US"/>
        </a:p>
      </dgm:t>
    </dgm:pt>
    <dgm:pt modelId="{55199230-25D5-41D8-A6B9-30B5C017FE4C}">
      <dgm:prSet phldrT="[Text]" custT="1"/>
      <dgm:spPr/>
      <dgm:t>
        <a:bodyPr/>
        <a:lstStyle/>
        <a:p>
          <a:r>
            <a:rPr lang="en-US" sz="2000" dirty="0"/>
            <a:t>Enthusiasm</a:t>
          </a:r>
        </a:p>
      </dgm:t>
    </dgm:pt>
    <dgm:pt modelId="{624B1A19-5544-4B7B-85D2-19FF3F226A9D}" type="parTrans" cxnId="{9B25BA04-1F68-4D9C-BCDE-EDED3A520BB6}">
      <dgm:prSet/>
      <dgm:spPr/>
      <dgm:t>
        <a:bodyPr/>
        <a:lstStyle/>
        <a:p>
          <a:endParaRPr lang="en-US"/>
        </a:p>
      </dgm:t>
    </dgm:pt>
    <dgm:pt modelId="{B2F7AE5E-CE22-4982-90A5-95ED1FB1E74B}" type="sibTrans" cxnId="{9B25BA04-1F68-4D9C-BCDE-EDED3A520BB6}">
      <dgm:prSet/>
      <dgm:spPr/>
      <dgm:t>
        <a:bodyPr/>
        <a:lstStyle/>
        <a:p>
          <a:endParaRPr lang="en-US"/>
        </a:p>
      </dgm:t>
    </dgm:pt>
    <dgm:pt modelId="{C0FDE6CC-A745-4E68-A07D-9C938225D540}">
      <dgm:prSet phldrT="[Text]" custT="1"/>
      <dgm:spPr/>
      <dgm:t>
        <a:bodyPr/>
        <a:lstStyle/>
        <a:p>
          <a:r>
            <a:rPr lang="en-US" sz="2800" dirty="0"/>
            <a:t>Respect</a:t>
          </a:r>
        </a:p>
      </dgm:t>
    </dgm:pt>
    <dgm:pt modelId="{6AE34116-31A3-4841-87B6-4744A1642AD6}" type="parTrans" cxnId="{E0BD118F-BBAE-40E3-AFBA-E24830A96E85}">
      <dgm:prSet/>
      <dgm:spPr/>
      <dgm:t>
        <a:bodyPr/>
        <a:lstStyle/>
        <a:p>
          <a:endParaRPr lang="en-US"/>
        </a:p>
      </dgm:t>
    </dgm:pt>
    <dgm:pt modelId="{97C4D85C-BBF9-47D9-BF89-26AA45DB7FFB}" type="sibTrans" cxnId="{E0BD118F-BBAE-40E3-AFBA-E24830A96E85}">
      <dgm:prSet/>
      <dgm:spPr/>
      <dgm:t>
        <a:bodyPr/>
        <a:lstStyle/>
        <a:p>
          <a:endParaRPr lang="en-US"/>
        </a:p>
      </dgm:t>
    </dgm:pt>
    <dgm:pt modelId="{F32256BE-864B-4E78-A92E-0C3CF153F360}">
      <dgm:prSet phldrT="[Text]" custT="1"/>
      <dgm:spPr/>
      <dgm:t>
        <a:bodyPr/>
        <a:lstStyle/>
        <a:p>
          <a:r>
            <a:rPr lang="en-US" sz="2400" dirty="0"/>
            <a:t>Humility</a:t>
          </a:r>
        </a:p>
      </dgm:t>
    </dgm:pt>
    <dgm:pt modelId="{A8FD276A-8669-4B2A-8BC5-73B01BA8178C}" type="parTrans" cxnId="{E736F1CA-00E7-45EF-AFF4-DF159EDE036A}">
      <dgm:prSet/>
      <dgm:spPr/>
      <dgm:t>
        <a:bodyPr/>
        <a:lstStyle/>
        <a:p>
          <a:endParaRPr lang="en-US"/>
        </a:p>
      </dgm:t>
    </dgm:pt>
    <dgm:pt modelId="{3EAE102D-C433-4EF2-B789-F9D435A6A73D}" type="sibTrans" cxnId="{E736F1CA-00E7-45EF-AFF4-DF159EDE036A}">
      <dgm:prSet/>
      <dgm:spPr/>
      <dgm:t>
        <a:bodyPr/>
        <a:lstStyle/>
        <a:p>
          <a:endParaRPr lang="en-US"/>
        </a:p>
      </dgm:t>
    </dgm:pt>
    <dgm:pt modelId="{55E2791E-A22B-4416-8E88-618538C30B54}">
      <dgm:prSet phldrT="[Text]"/>
      <dgm:spPr/>
      <dgm:t>
        <a:bodyPr/>
        <a:lstStyle/>
        <a:p>
          <a:r>
            <a:rPr lang="en-US" dirty="0"/>
            <a:t>Challenge and Support</a:t>
          </a:r>
        </a:p>
      </dgm:t>
    </dgm:pt>
    <dgm:pt modelId="{D1673040-700E-40CA-937E-799DA279D8FF}" type="parTrans" cxnId="{8BA9C941-DABF-4511-8590-FE161275A518}">
      <dgm:prSet/>
      <dgm:spPr/>
      <dgm:t>
        <a:bodyPr/>
        <a:lstStyle/>
        <a:p>
          <a:endParaRPr lang="en-US"/>
        </a:p>
      </dgm:t>
    </dgm:pt>
    <dgm:pt modelId="{F84E31D5-C048-4462-ADAA-D98E289EFE7C}" type="sibTrans" cxnId="{8BA9C941-DABF-4511-8590-FE161275A518}">
      <dgm:prSet/>
      <dgm:spPr/>
      <dgm:t>
        <a:bodyPr/>
        <a:lstStyle/>
        <a:p>
          <a:endParaRPr lang="en-US"/>
        </a:p>
      </dgm:t>
    </dgm:pt>
    <dgm:pt modelId="{ADFE3FF0-AEA6-4E81-AA30-B4E0CA87DCFE}" type="pres">
      <dgm:prSet presAssocID="{1AC61F0E-3E37-4B02-959C-A8AFE9AF50BF}" presName="Name0" presStyleCnt="0">
        <dgm:presLayoutVars>
          <dgm:chMax val="1"/>
          <dgm:dir/>
          <dgm:animLvl val="ctr"/>
          <dgm:resizeHandles val="exact"/>
        </dgm:presLayoutVars>
      </dgm:prSet>
      <dgm:spPr/>
      <dgm:t>
        <a:bodyPr/>
        <a:lstStyle/>
        <a:p>
          <a:endParaRPr lang="en-US"/>
        </a:p>
      </dgm:t>
    </dgm:pt>
    <dgm:pt modelId="{E5246B48-5F7A-441E-9A92-F9B183624648}" type="pres">
      <dgm:prSet presAssocID="{763F9F1A-8851-480D-9568-42AD93956EAA}" presName="centerShape" presStyleLbl="node0" presStyleIdx="0" presStyleCnt="1"/>
      <dgm:spPr/>
      <dgm:t>
        <a:bodyPr/>
        <a:lstStyle/>
        <a:p>
          <a:endParaRPr lang="en-US"/>
        </a:p>
      </dgm:t>
    </dgm:pt>
    <dgm:pt modelId="{491C3C41-8D9F-4E23-B2B1-74CAC2370C28}" type="pres">
      <dgm:prSet presAssocID="{55199230-25D5-41D8-A6B9-30B5C017FE4C}" presName="node" presStyleLbl="node1" presStyleIdx="0" presStyleCnt="4" custScaleX="128116" custScaleY="117970">
        <dgm:presLayoutVars>
          <dgm:bulletEnabled val="1"/>
        </dgm:presLayoutVars>
      </dgm:prSet>
      <dgm:spPr/>
      <dgm:t>
        <a:bodyPr/>
        <a:lstStyle/>
        <a:p>
          <a:endParaRPr lang="en-US"/>
        </a:p>
      </dgm:t>
    </dgm:pt>
    <dgm:pt modelId="{74AD907D-2C48-4ADF-A137-77EFA0925E25}" type="pres">
      <dgm:prSet presAssocID="{55199230-25D5-41D8-A6B9-30B5C017FE4C}" presName="dummy" presStyleCnt="0"/>
      <dgm:spPr/>
    </dgm:pt>
    <dgm:pt modelId="{8055638B-8FF4-475A-B776-410DDEA6D423}" type="pres">
      <dgm:prSet presAssocID="{B2F7AE5E-CE22-4982-90A5-95ED1FB1E74B}" presName="sibTrans" presStyleLbl="sibTrans2D1" presStyleIdx="0" presStyleCnt="4"/>
      <dgm:spPr/>
      <dgm:t>
        <a:bodyPr/>
        <a:lstStyle/>
        <a:p>
          <a:endParaRPr lang="en-US"/>
        </a:p>
      </dgm:t>
    </dgm:pt>
    <dgm:pt modelId="{92B3A06F-4252-4100-8F3C-868E49B264D9}" type="pres">
      <dgm:prSet presAssocID="{C0FDE6CC-A745-4E68-A07D-9C938225D540}" presName="node" presStyleLbl="node1" presStyleIdx="1" presStyleCnt="4" custScaleX="131220" custScaleY="128369">
        <dgm:presLayoutVars>
          <dgm:bulletEnabled val="1"/>
        </dgm:presLayoutVars>
      </dgm:prSet>
      <dgm:spPr/>
      <dgm:t>
        <a:bodyPr/>
        <a:lstStyle/>
        <a:p>
          <a:endParaRPr lang="en-US"/>
        </a:p>
      </dgm:t>
    </dgm:pt>
    <dgm:pt modelId="{534809A8-EA3C-4DCD-A264-6028139FB566}" type="pres">
      <dgm:prSet presAssocID="{C0FDE6CC-A745-4E68-A07D-9C938225D540}" presName="dummy" presStyleCnt="0"/>
      <dgm:spPr/>
    </dgm:pt>
    <dgm:pt modelId="{B024A337-0C3B-49AB-9DFB-437B0A8D49A4}" type="pres">
      <dgm:prSet presAssocID="{97C4D85C-BBF9-47D9-BF89-26AA45DB7FFB}" presName="sibTrans" presStyleLbl="sibTrans2D1" presStyleIdx="1" presStyleCnt="4"/>
      <dgm:spPr/>
      <dgm:t>
        <a:bodyPr/>
        <a:lstStyle/>
        <a:p>
          <a:endParaRPr lang="en-US"/>
        </a:p>
      </dgm:t>
    </dgm:pt>
    <dgm:pt modelId="{2F46E550-5E49-426C-9073-46140C8C3D17}" type="pres">
      <dgm:prSet presAssocID="{F32256BE-864B-4E78-A92E-0C3CF153F360}" presName="node" presStyleLbl="node1" presStyleIdx="2" presStyleCnt="4" custScaleX="133012" custScaleY="117464">
        <dgm:presLayoutVars>
          <dgm:bulletEnabled val="1"/>
        </dgm:presLayoutVars>
      </dgm:prSet>
      <dgm:spPr/>
      <dgm:t>
        <a:bodyPr/>
        <a:lstStyle/>
        <a:p>
          <a:endParaRPr lang="en-US"/>
        </a:p>
      </dgm:t>
    </dgm:pt>
    <dgm:pt modelId="{57FA6E8B-2C7F-4E1D-BE36-1D31B3D6E7CB}" type="pres">
      <dgm:prSet presAssocID="{F32256BE-864B-4E78-A92E-0C3CF153F360}" presName="dummy" presStyleCnt="0"/>
      <dgm:spPr/>
    </dgm:pt>
    <dgm:pt modelId="{68955BDD-629B-4C6C-B972-E476AF950F2F}" type="pres">
      <dgm:prSet presAssocID="{3EAE102D-C433-4EF2-B789-F9D435A6A73D}" presName="sibTrans" presStyleLbl="sibTrans2D1" presStyleIdx="2" presStyleCnt="4"/>
      <dgm:spPr/>
      <dgm:t>
        <a:bodyPr/>
        <a:lstStyle/>
        <a:p>
          <a:endParaRPr lang="en-US"/>
        </a:p>
      </dgm:t>
    </dgm:pt>
    <dgm:pt modelId="{F44E1401-CFB5-4200-840D-461460678578}" type="pres">
      <dgm:prSet presAssocID="{55E2791E-A22B-4416-8E88-618538C30B54}" presName="node" presStyleLbl="node1" presStyleIdx="3" presStyleCnt="4" custScaleX="142856" custScaleY="128369">
        <dgm:presLayoutVars>
          <dgm:bulletEnabled val="1"/>
        </dgm:presLayoutVars>
      </dgm:prSet>
      <dgm:spPr/>
      <dgm:t>
        <a:bodyPr/>
        <a:lstStyle/>
        <a:p>
          <a:endParaRPr lang="en-US"/>
        </a:p>
      </dgm:t>
    </dgm:pt>
    <dgm:pt modelId="{4CCFB813-8FE7-4626-A9BA-082BF3AAB7F4}" type="pres">
      <dgm:prSet presAssocID="{55E2791E-A22B-4416-8E88-618538C30B54}" presName="dummy" presStyleCnt="0"/>
      <dgm:spPr/>
    </dgm:pt>
    <dgm:pt modelId="{1056CD7F-0184-4226-B0AA-E6A2EA564EF8}" type="pres">
      <dgm:prSet presAssocID="{F84E31D5-C048-4462-ADAA-D98E289EFE7C}" presName="sibTrans" presStyleLbl="sibTrans2D1" presStyleIdx="3" presStyleCnt="4"/>
      <dgm:spPr/>
      <dgm:t>
        <a:bodyPr/>
        <a:lstStyle/>
        <a:p>
          <a:endParaRPr lang="en-US"/>
        </a:p>
      </dgm:t>
    </dgm:pt>
  </dgm:ptLst>
  <dgm:cxnLst>
    <dgm:cxn modelId="{D2E165C9-77EE-4CF8-87C8-6E328007BCE1}" type="presOf" srcId="{3EAE102D-C433-4EF2-B789-F9D435A6A73D}" destId="{68955BDD-629B-4C6C-B972-E476AF950F2F}" srcOrd="0" destOrd="0" presId="urn:microsoft.com/office/officeart/2005/8/layout/radial6"/>
    <dgm:cxn modelId="{D08F5A29-49B3-4076-8EBB-B22B9F6E7EBA}" type="presOf" srcId="{F84E31D5-C048-4462-ADAA-D98E289EFE7C}" destId="{1056CD7F-0184-4226-B0AA-E6A2EA564EF8}" srcOrd="0" destOrd="0" presId="urn:microsoft.com/office/officeart/2005/8/layout/radial6"/>
    <dgm:cxn modelId="{9B25BA04-1F68-4D9C-BCDE-EDED3A520BB6}" srcId="{763F9F1A-8851-480D-9568-42AD93956EAA}" destId="{55199230-25D5-41D8-A6B9-30B5C017FE4C}" srcOrd="0" destOrd="0" parTransId="{624B1A19-5544-4B7B-85D2-19FF3F226A9D}" sibTransId="{B2F7AE5E-CE22-4982-90A5-95ED1FB1E74B}"/>
    <dgm:cxn modelId="{E736F1CA-00E7-45EF-AFF4-DF159EDE036A}" srcId="{763F9F1A-8851-480D-9568-42AD93956EAA}" destId="{F32256BE-864B-4E78-A92E-0C3CF153F360}" srcOrd="2" destOrd="0" parTransId="{A8FD276A-8669-4B2A-8BC5-73B01BA8178C}" sibTransId="{3EAE102D-C433-4EF2-B789-F9D435A6A73D}"/>
    <dgm:cxn modelId="{1FE4A7B6-B9EE-43B8-B250-07BF507CE677}" srcId="{1AC61F0E-3E37-4B02-959C-A8AFE9AF50BF}" destId="{763F9F1A-8851-480D-9568-42AD93956EAA}" srcOrd="0" destOrd="0" parTransId="{F7D7D4F6-0CA7-4AF2-8A06-331C2CDFD995}" sibTransId="{FA49D071-B417-44A7-ACD3-3F27BA4AEA4B}"/>
    <dgm:cxn modelId="{8FCFB37D-0960-4794-BE49-D6DAD3E95A80}" type="presOf" srcId="{55199230-25D5-41D8-A6B9-30B5C017FE4C}" destId="{491C3C41-8D9F-4E23-B2B1-74CAC2370C28}" srcOrd="0" destOrd="0" presId="urn:microsoft.com/office/officeart/2005/8/layout/radial6"/>
    <dgm:cxn modelId="{B04DB1F4-5659-4C40-8B66-3855811CFB02}" type="presOf" srcId="{97C4D85C-BBF9-47D9-BF89-26AA45DB7FFB}" destId="{B024A337-0C3B-49AB-9DFB-437B0A8D49A4}" srcOrd="0" destOrd="0" presId="urn:microsoft.com/office/officeart/2005/8/layout/radial6"/>
    <dgm:cxn modelId="{4888F89F-AFD0-40BB-B3BA-DA26E292AE33}" type="presOf" srcId="{55E2791E-A22B-4416-8E88-618538C30B54}" destId="{F44E1401-CFB5-4200-840D-461460678578}" srcOrd="0" destOrd="0" presId="urn:microsoft.com/office/officeart/2005/8/layout/radial6"/>
    <dgm:cxn modelId="{4542496D-C141-410E-8B6E-7266B12E8954}" type="presOf" srcId="{F32256BE-864B-4E78-A92E-0C3CF153F360}" destId="{2F46E550-5E49-426C-9073-46140C8C3D17}" srcOrd="0" destOrd="0" presId="urn:microsoft.com/office/officeart/2005/8/layout/radial6"/>
    <dgm:cxn modelId="{8BA9C941-DABF-4511-8590-FE161275A518}" srcId="{763F9F1A-8851-480D-9568-42AD93956EAA}" destId="{55E2791E-A22B-4416-8E88-618538C30B54}" srcOrd="3" destOrd="0" parTransId="{D1673040-700E-40CA-937E-799DA279D8FF}" sibTransId="{F84E31D5-C048-4462-ADAA-D98E289EFE7C}"/>
    <dgm:cxn modelId="{2A36AA1C-80F1-4E8D-97DB-291D7CB760B1}" type="presOf" srcId="{B2F7AE5E-CE22-4982-90A5-95ED1FB1E74B}" destId="{8055638B-8FF4-475A-B776-410DDEA6D423}" srcOrd="0" destOrd="0" presId="urn:microsoft.com/office/officeart/2005/8/layout/radial6"/>
    <dgm:cxn modelId="{E0BD118F-BBAE-40E3-AFBA-E24830A96E85}" srcId="{763F9F1A-8851-480D-9568-42AD93956EAA}" destId="{C0FDE6CC-A745-4E68-A07D-9C938225D540}" srcOrd="1" destOrd="0" parTransId="{6AE34116-31A3-4841-87B6-4744A1642AD6}" sibTransId="{97C4D85C-BBF9-47D9-BF89-26AA45DB7FFB}"/>
    <dgm:cxn modelId="{E3CE523F-B98F-4403-A03B-9395F83BC9C3}" type="presOf" srcId="{763F9F1A-8851-480D-9568-42AD93956EAA}" destId="{E5246B48-5F7A-441E-9A92-F9B183624648}" srcOrd="0" destOrd="0" presId="urn:microsoft.com/office/officeart/2005/8/layout/radial6"/>
    <dgm:cxn modelId="{22C43CA4-DDEC-4FC0-B7F9-F26E1AFE63E2}" type="presOf" srcId="{1AC61F0E-3E37-4B02-959C-A8AFE9AF50BF}" destId="{ADFE3FF0-AEA6-4E81-AA30-B4E0CA87DCFE}" srcOrd="0" destOrd="0" presId="urn:microsoft.com/office/officeart/2005/8/layout/radial6"/>
    <dgm:cxn modelId="{8FF380DD-4CCA-406C-8F65-444F5A7C4010}" type="presOf" srcId="{C0FDE6CC-A745-4E68-A07D-9C938225D540}" destId="{92B3A06F-4252-4100-8F3C-868E49B264D9}" srcOrd="0" destOrd="0" presId="urn:microsoft.com/office/officeart/2005/8/layout/radial6"/>
    <dgm:cxn modelId="{7096169B-EAED-42DA-B27A-CFF7C8D07883}" type="presParOf" srcId="{ADFE3FF0-AEA6-4E81-AA30-B4E0CA87DCFE}" destId="{E5246B48-5F7A-441E-9A92-F9B183624648}" srcOrd="0" destOrd="0" presId="urn:microsoft.com/office/officeart/2005/8/layout/radial6"/>
    <dgm:cxn modelId="{33A40779-399E-471B-BC9E-36992275FA37}" type="presParOf" srcId="{ADFE3FF0-AEA6-4E81-AA30-B4E0CA87DCFE}" destId="{491C3C41-8D9F-4E23-B2B1-74CAC2370C28}" srcOrd="1" destOrd="0" presId="urn:microsoft.com/office/officeart/2005/8/layout/radial6"/>
    <dgm:cxn modelId="{A452E76B-5A2C-4E80-B75F-FFEB217672A0}" type="presParOf" srcId="{ADFE3FF0-AEA6-4E81-AA30-B4E0CA87DCFE}" destId="{74AD907D-2C48-4ADF-A137-77EFA0925E25}" srcOrd="2" destOrd="0" presId="urn:microsoft.com/office/officeart/2005/8/layout/radial6"/>
    <dgm:cxn modelId="{8E651B54-2CBC-45BB-BD39-25DB0F2794E3}" type="presParOf" srcId="{ADFE3FF0-AEA6-4E81-AA30-B4E0CA87DCFE}" destId="{8055638B-8FF4-475A-B776-410DDEA6D423}" srcOrd="3" destOrd="0" presId="urn:microsoft.com/office/officeart/2005/8/layout/radial6"/>
    <dgm:cxn modelId="{18DC28B6-1957-4153-83EC-61306F9B46D8}" type="presParOf" srcId="{ADFE3FF0-AEA6-4E81-AA30-B4E0CA87DCFE}" destId="{92B3A06F-4252-4100-8F3C-868E49B264D9}" srcOrd="4" destOrd="0" presId="urn:microsoft.com/office/officeart/2005/8/layout/radial6"/>
    <dgm:cxn modelId="{F94E42F0-2335-4B07-ADE9-B87DC7BE306E}" type="presParOf" srcId="{ADFE3FF0-AEA6-4E81-AA30-B4E0CA87DCFE}" destId="{534809A8-EA3C-4DCD-A264-6028139FB566}" srcOrd="5" destOrd="0" presId="urn:microsoft.com/office/officeart/2005/8/layout/radial6"/>
    <dgm:cxn modelId="{541E169A-69B4-466E-89FD-F2C5CBF1533F}" type="presParOf" srcId="{ADFE3FF0-AEA6-4E81-AA30-B4E0CA87DCFE}" destId="{B024A337-0C3B-49AB-9DFB-437B0A8D49A4}" srcOrd="6" destOrd="0" presId="urn:microsoft.com/office/officeart/2005/8/layout/radial6"/>
    <dgm:cxn modelId="{A323953F-3AD8-4F85-A789-4246484170CC}" type="presParOf" srcId="{ADFE3FF0-AEA6-4E81-AA30-B4E0CA87DCFE}" destId="{2F46E550-5E49-426C-9073-46140C8C3D17}" srcOrd="7" destOrd="0" presId="urn:microsoft.com/office/officeart/2005/8/layout/radial6"/>
    <dgm:cxn modelId="{4E0E51B0-EC26-411E-8E0F-049C3F1E8212}" type="presParOf" srcId="{ADFE3FF0-AEA6-4E81-AA30-B4E0CA87DCFE}" destId="{57FA6E8B-2C7F-4E1D-BE36-1D31B3D6E7CB}" srcOrd="8" destOrd="0" presId="urn:microsoft.com/office/officeart/2005/8/layout/radial6"/>
    <dgm:cxn modelId="{27A420AA-4726-4D13-8D6D-25B5111D8509}" type="presParOf" srcId="{ADFE3FF0-AEA6-4E81-AA30-B4E0CA87DCFE}" destId="{68955BDD-629B-4C6C-B972-E476AF950F2F}" srcOrd="9" destOrd="0" presId="urn:microsoft.com/office/officeart/2005/8/layout/radial6"/>
    <dgm:cxn modelId="{B3DF1714-8E77-42B1-AAE6-DB0059F3EE3D}" type="presParOf" srcId="{ADFE3FF0-AEA6-4E81-AA30-B4E0CA87DCFE}" destId="{F44E1401-CFB5-4200-840D-461460678578}" srcOrd="10" destOrd="0" presId="urn:microsoft.com/office/officeart/2005/8/layout/radial6"/>
    <dgm:cxn modelId="{A752D426-8BF8-44DE-823F-77CFE62B3AF4}" type="presParOf" srcId="{ADFE3FF0-AEA6-4E81-AA30-B4E0CA87DCFE}" destId="{4CCFB813-8FE7-4626-A9BA-082BF3AAB7F4}" srcOrd="11" destOrd="0" presId="urn:microsoft.com/office/officeart/2005/8/layout/radial6"/>
    <dgm:cxn modelId="{96CE3832-848B-43F7-9935-C57B2FDC7B87}" type="presParOf" srcId="{ADFE3FF0-AEA6-4E81-AA30-B4E0CA87DCFE}" destId="{1056CD7F-0184-4226-B0AA-E6A2EA564EF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61F0E-3E37-4B02-959C-A8AFE9AF50BF}" type="doc">
      <dgm:prSet loTypeId="urn:microsoft.com/office/officeart/2005/8/layout/radial6" loCatId="relationship" qsTypeId="urn:microsoft.com/office/officeart/2005/8/quickstyle/simple3" qsCatId="simple" csTypeId="urn:microsoft.com/office/officeart/2005/8/colors/colorful5" csCatId="colorful" phldr="1"/>
      <dgm:spPr/>
      <dgm:t>
        <a:bodyPr/>
        <a:lstStyle/>
        <a:p>
          <a:endParaRPr lang="en-US"/>
        </a:p>
      </dgm:t>
    </dgm:pt>
    <dgm:pt modelId="{763F9F1A-8851-480D-9568-42AD93956EAA}">
      <dgm:prSet phldrT="[Text]"/>
      <dgm:spPr/>
      <dgm:t>
        <a:bodyPr/>
        <a:lstStyle/>
        <a:p>
          <a:r>
            <a:rPr lang="en-US" dirty="0"/>
            <a:t>Learning Climate</a:t>
          </a:r>
        </a:p>
      </dgm:t>
    </dgm:pt>
    <dgm:pt modelId="{F7D7D4F6-0CA7-4AF2-8A06-331C2CDFD995}" type="parTrans" cxnId="{1FE4A7B6-B9EE-43B8-B250-07BF507CE677}">
      <dgm:prSet/>
      <dgm:spPr/>
      <dgm:t>
        <a:bodyPr/>
        <a:lstStyle/>
        <a:p>
          <a:endParaRPr lang="en-US"/>
        </a:p>
      </dgm:t>
    </dgm:pt>
    <dgm:pt modelId="{FA49D071-B417-44A7-ACD3-3F27BA4AEA4B}" type="sibTrans" cxnId="{1FE4A7B6-B9EE-43B8-B250-07BF507CE677}">
      <dgm:prSet/>
      <dgm:spPr/>
      <dgm:t>
        <a:bodyPr/>
        <a:lstStyle/>
        <a:p>
          <a:endParaRPr lang="en-US"/>
        </a:p>
      </dgm:t>
    </dgm:pt>
    <dgm:pt modelId="{55199230-25D5-41D8-A6B9-30B5C017FE4C}">
      <dgm:prSet phldrT="[Text]" custT="1"/>
      <dgm:spPr/>
      <dgm:t>
        <a:bodyPr/>
        <a:lstStyle/>
        <a:p>
          <a:r>
            <a:rPr lang="en-US" sz="2000" dirty="0"/>
            <a:t>Enthusiasm</a:t>
          </a:r>
        </a:p>
      </dgm:t>
    </dgm:pt>
    <dgm:pt modelId="{624B1A19-5544-4B7B-85D2-19FF3F226A9D}" type="parTrans" cxnId="{9B25BA04-1F68-4D9C-BCDE-EDED3A520BB6}">
      <dgm:prSet/>
      <dgm:spPr/>
      <dgm:t>
        <a:bodyPr/>
        <a:lstStyle/>
        <a:p>
          <a:endParaRPr lang="en-US"/>
        </a:p>
      </dgm:t>
    </dgm:pt>
    <dgm:pt modelId="{B2F7AE5E-CE22-4982-90A5-95ED1FB1E74B}" type="sibTrans" cxnId="{9B25BA04-1F68-4D9C-BCDE-EDED3A520BB6}">
      <dgm:prSet/>
      <dgm:spPr/>
      <dgm:t>
        <a:bodyPr/>
        <a:lstStyle/>
        <a:p>
          <a:endParaRPr lang="en-US"/>
        </a:p>
      </dgm:t>
    </dgm:pt>
    <dgm:pt modelId="{C0FDE6CC-A745-4E68-A07D-9C938225D540}">
      <dgm:prSet phldrT="[Text]" custT="1"/>
      <dgm:spPr/>
      <dgm:t>
        <a:bodyPr/>
        <a:lstStyle/>
        <a:p>
          <a:r>
            <a:rPr lang="en-US" sz="2800" dirty="0"/>
            <a:t>Respect</a:t>
          </a:r>
        </a:p>
      </dgm:t>
    </dgm:pt>
    <dgm:pt modelId="{6AE34116-31A3-4841-87B6-4744A1642AD6}" type="parTrans" cxnId="{E0BD118F-BBAE-40E3-AFBA-E24830A96E85}">
      <dgm:prSet/>
      <dgm:spPr/>
      <dgm:t>
        <a:bodyPr/>
        <a:lstStyle/>
        <a:p>
          <a:endParaRPr lang="en-US"/>
        </a:p>
      </dgm:t>
    </dgm:pt>
    <dgm:pt modelId="{97C4D85C-BBF9-47D9-BF89-26AA45DB7FFB}" type="sibTrans" cxnId="{E0BD118F-BBAE-40E3-AFBA-E24830A96E85}">
      <dgm:prSet/>
      <dgm:spPr/>
      <dgm:t>
        <a:bodyPr/>
        <a:lstStyle/>
        <a:p>
          <a:endParaRPr lang="en-US"/>
        </a:p>
      </dgm:t>
    </dgm:pt>
    <dgm:pt modelId="{F32256BE-864B-4E78-A92E-0C3CF153F360}">
      <dgm:prSet phldrT="[Text]" custT="1"/>
      <dgm:spPr/>
      <dgm:t>
        <a:bodyPr/>
        <a:lstStyle/>
        <a:p>
          <a:r>
            <a:rPr lang="en-US" sz="2400" dirty="0"/>
            <a:t>Humility</a:t>
          </a:r>
        </a:p>
      </dgm:t>
    </dgm:pt>
    <dgm:pt modelId="{A8FD276A-8669-4B2A-8BC5-73B01BA8178C}" type="parTrans" cxnId="{E736F1CA-00E7-45EF-AFF4-DF159EDE036A}">
      <dgm:prSet/>
      <dgm:spPr/>
      <dgm:t>
        <a:bodyPr/>
        <a:lstStyle/>
        <a:p>
          <a:endParaRPr lang="en-US"/>
        </a:p>
      </dgm:t>
    </dgm:pt>
    <dgm:pt modelId="{3EAE102D-C433-4EF2-B789-F9D435A6A73D}" type="sibTrans" cxnId="{E736F1CA-00E7-45EF-AFF4-DF159EDE036A}">
      <dgm:prSet/>
      <dgm:spPr/>
      <dgm:t>
        <a:bodyPr/>
        <a:lstStyle/>
        <a:p>
          <a:endParaRPr lang="en-US"/>
        </a:p>
      </dgm:t>
    </dgm:pt>
    <dgm:pt modelId="{55E2791E-A22B-4416-8E88-618538C30B54}">
      <dgm:prSet phldrT="[Text]"/>
      <dgm:spPr/>
      <dgm:t>
        <a:bodyPr/>
        <a:lstStyle/>
        <a:p>
          <a:r>
            <a:rPr lang="en-US" dirty="0"/>
            <a:t>Challenge and Support</a:t>
          </a:r>
        </a:p>
      </dgm:t>
    </dgm:pt>
    <dgm:pt modelId="{D1673040-700E-40CA-937E-799DA279D8FF}" type="parTrans" cxnId="{8BA9C941-DABF-4511-8590-FE161275A518}">
      <dgm:prSet/>
      <dgm:spPr/>
      <dgm:t>
        <a:bodyPr/>
        <a:lstStyle/>
        <a:p>
          <a:endParaRPr lang="en-US"/>
        </a:p>
      </dgm:t>
    </dgm:pt>
    <dgm:pt modelId="{F84E31D5-C048-4462-ADAA-D98E289EFE7C}" type="sibTrans" cxnId="{8BA9C941-DABF-4511-8590-FE161275A518}">
      <dgm:prSet/>
      <dgm:spPr/>
      <dgm:t>
        <a:bodyPr/>
        <a:lstStyle/>
        <a:p>
          <a:endParaRPr lang="en-US"/>
        </a:p>
      </dgm:t>
    </dgm:pt>
    <dgm:pt modelId="{ADFE3FF0-AEA6-4E81-AA30-B4E0CA87DCFE}" type="pres">
      <dgm:prSet presAssocID="{1AC61F0E-3E37-4B02-959C-A8AFE9AF50BF}" presName="Name0" presStyleCnt="0">
        <dgm:presLayoutVars>
          <dgm:chMax val="1"/>
          <dgm:dir/>
          <dgm:animLvl val="ctr"/>
          <dgm:resizeHandles val="exact"/>
        </dgm:presLayoutVars>
      </dgm:prSet>
      <dgm:spPr/>
      <dgm:t>
        <a:bodyPr/>
        <a:lstStyle/>
        <a:p>
          <a:endParaRPr lang="en-US"/>
        </a:p>
      </dgm:t>
    </dgm:pt>
    <dgm:pt modelId="{E5246B48-5F7A-441E-9A92-F9B183624648}" type="pres">
      <dgm:prSet presAssocID="{763F9F1A-8851-480D-9568-42AD93956EAA}" presName="centerShape" presStyleLbl="node0" presStyleIdx="0" presStyleCnt="1"/>
      <dgm:spPr/>
      <dgm:t>
        <a:bodyPr/>
        <a:lstStyle/>
        <a:p>
          <a:endParaRPr lang="en-US"/>
        </a:p>
      </dgm:t>
    </dgm:pt>
    <dgm:pt modelId="{491C3C41-8D9F-4E23-B2B1-74CAC2370C28}" type="pres">
      <dgm:prSet presAssocID="{55199230-25D5-41D8-A6B9-30B5C017FE4C}" presName="node" presStyleLbl="node1" presStyleIdx="0" presStyleCnt="4" custScaleX="128116" custScaleY="117970">
        <dgm:presLayoutVars>
          <dgm:bulletEnabled val="1"/>
        </dgm:presLayoutVars>
      </dgm:prSet>
      <dgm:spPr/>
      <dgm:t>
        <a:bodyPr/>
        <a:lstStyle/>
        <a:p>
          <a:endParaRPr lang="en-US"/>
        </a:p>
      </dgm:t>
    </dgm:pt>
    <dgm:pt modelId="{74AD907D-2C48-4ADF-A137-77EFA0925E25}" type="pres">
      <dgm:prSet presAssocID="{55199230-25D5-41D8-A6B9-30B5C017FE4C}" presName="dummy" presStyleCnt="0"/>
      <dgm:spPr/>
    </dgm:pt>
    <dgm:pt modelId="{8055638B-8FF4-475A-B776-410DDEA6D423}" type="pres">
      <dgm:prSet presAssocID="{B2F7AE5E-CE22-4982-90A5-95ED1FB1E74B}" presName="sibTrans" presStyleLbl="sibTrans2D1" presStyleIdx="0" presStyleCnt="4"/>
      <dgm:spPr/>
      <dgm:t>
        <a:bodyPr/>
        <a:lstStyle/>
        <a:p>
          <a:endParaRPr lang="en-US"/>
        </a:p>
      </dgm:t>
    </dgm:pt>
    <dgm:pt modelId="{92B3A06F-4252-4100-8F3C-868E49B264D9}" type="pres">
      <dgm:prSet presAssocID="{C0FDE6CC-A745-4E68-A07D-9C938225D540}" presName="node" presStyleLbl="node1" presStyleIdx="1" presStyleCnt="4" custScaleX="131220" custScaleY="128369">
        <dgm:presLayoutVars>
          <dgm:bulletEnabled val="1"/>
        </dgm:presLayoutVars>
      </dgm:prSet>
      <dgm:spPr/>
      <dgm:t>
        <a:bodyPr/>
        <a:lstStyle/>
        <a:p>
          <a:endParaRPr lang="en-US"/>
        </a:p>
      </dgm:t>
    </dgm:pt>
    <dgm:pt modelId="{534809A8-EA3C-4DCD-A264-6028139FB566}" type="pres">
      <dgm:prSet presAssocID="{C0FDE6CC-A745-4E68-A07D-9C938225D540}" presName="dummy" presStyleCnt="0"/>
      <dgm:spPr/>
    </dgm:pt>
    <dgm:pt modelId="{B024A337-0C3B-49AB-9DFB-437B0A8D49A4}" type="pres">
      <dgm:prSet presAssocID="{97C4D85C-BBF9-47D9-BF89-26AA45DB7FFB}" presName="sibTrans" presStyleLbl="sibTrans2D1" presStyleIdx="1" presStyleCnt="4"/>
      <dgm:spPr/>
      <dgm:t>
        <a:bodyPr/>
        <a:lstStyle/>
        <a:p>
          <a:endParaRPr lang="en-US"/>
        </a:p>
      </dgm:t>
    </dgm:pt>
    <dgm:pt modelId="{2F46E550-5E49-426C-9073-46140C8C3D17}" type="pres">
      <dgm:prSet presAssocID="{F32256BE-864B-4E78-A92E-0C3CF153F360}" presName="node" presStyleLbl="node1" presStyleIdx="2" presStyleCnt="4" custScaleX="133012" custScaleY="117464">
        <dgm:presLayoutVars>
          <dgm:bulletEnabled val="1"/>
        </dgm:presLayoutVars>
      </dgm:prSet>
      <dgm:spPr/>
      <dgm:t>
        <a:bodyPr/>
        <a:lstStyle/>
        <a:p>
          <a:endParaRPr lang="en-US"/>
        </a:p>
      </dgm:t>
    </dgm:pt>
    <dgm:pt modelId="{57FA6E8B-2C7F-4E1D-BE36-1D31B3D6E7CB}" type="pres">
      <dgm:prSet presAssocID="{F32256BE-864B-4E78-A92E-0C3CF153F360}" presName="dummy" presStyleCnt="0"/>
      <dgm:spPr/>
    </dgm:pt>
    <dgm:pt modelId="{68955BDD-629B-4C6C-B972-E476AF950F2F}" type="pres">
      <dgm:prSet presAssocID="{3EAE102D-C433-4EF2-B789-F9D435A6A73D}" presName="sibTrans" presStyleLbl="sibTrans2D1" presStyleIdx="2" presStyleCnt="4"/>
      <dgm:spPr/>
      <dgm:t>
        <a:bodyPr/>
        <a:lstStyle/>
        <a:p>
          <a:endParaRPr lang="en-US"/>
        </a:p>
      </dgm:t>
    </dgm:pt>
    <dgm:pt modelId="{F44E1401-CFB5-4200-840D-461460678578}" type="pres">
      <dgm:prSet presAssocID="{55E2791E-A22B-4416-8E88-618538C30B54}" presName="node" presStyleLbl="node1" presStyleIdx="3" presStyleCnt="4" custScaleX="142856" custScaleY="128369">
        <dgm:presLayoutVars>
          <dgm:bulletEnabled val="1"/>
        </dgm:presLayoutVars>
      </dgm:prSet>
      <dgm:spPr/>
      <dgm:t>
        <a:bodyPr/>
        <a:lstStyle/>
        <a:p>
          <a:endParaRPr lang="en-US"/>
        </a:p>
      </dgm:t>
    </dgm:pt>
    <dgm:pt modelId="{4CCFB813-8FE7-4626-A9BA-082BF3AAB7F4}" type="pres">
      <dgm:prSet presAssocID="{55E2791E-A22B-4416-8E88-618538C30B54}" presName="dummy" presStyleCnt="0"/>
      <dgm:spPr/>
    </dgm:pt>
    <dgm:pt modelId="{1056CD7F-0184-4226-B0AA-E6A2EA564EF8}" type="pres">
      <dgm:prSet presAssocID="{F84E31D5-C048-4462-ADAA-D98E289EFE7C}" presName="sibTrans" presStyleLbl="sibTrans2D1" presStyleIdx="3" presStyleCnt="4"/>
      <dgm:spPr/>
      <dgm:t>
        <a:bodyPr/>
        <a:lstStyle/>
        <a:p>
          <a:endParaRPr lang="en-US"/>
        </a:p>
      </dgm:t>
    </dgm:pt>
  </dgm:ptLst>
  <dgm:cxnLst>
    <dgm:cxn modelId="{D2E165C9-77EE-4CF8-87C8-6E328007BCE1}" type="presOf" srcId="{3EAE102D-C433-4EF2-B789-F9D435A6A73D}" destId="{68955BDD-629B-4C6C-B972-E476AF950F2F}" srcOrd="0" destOrd="0" presId="urn:microsoft.com/office/officeart/2005/8/layout/radial6"/>
    <dgm:cxn modelId="{D08F5A29-49B3-4076-8EBB-B22B9F6E7EBA}" type="presOf" srcId="{F84E31D5-C048-4462-ADAA-D98E289EFE7C}" destId="{1056CD7F-0184-4226-B0AA-E6A2EA564EF8}" srcOrd="0" destOrd="0" presId="urn:microsoft.com/office/officeart/2005/8/layout/radial6"/>
    <dgm:cxn modelId="{9B25BA04-1F68-4D9C-BCDE-EDED3A520BB6}" srcId="{763F9F1A-8851-480D-9568-42AD93956EAA}" destId="{55199230-25D5-41D8-A6B9-30B5C017FE4C}" srcOrd="0" destOrd="0" parTransId="{624B1A19-5544-4B7B-85D2-19FF3F226A9D}" sibTransId="{B2F7AE5E-CE22-4982-90A5-95ED1FB1E74B}"/>
    <dgm:cxn modelId="{E736F1CA-00E7-45EF-AFF4-DF159EDE036A}" srcId="{763F9F1A-8851-480D-9568-42AD93956EAA}" destId="{F32256BE-864B-4E78-A92E-0C3CF153F360}" srcOrd="2" destOrd="0" parTransId="{A8FD276A-8669-4B2A-8BC5-73B01BA8178C}" sibTransId="{3EAE102D-C433-4EF2-B789-F9D435A6A73D}"/>
    <dgm:cxn modelId="{1FE4A7B6-B9EE-43B8-B250-07BF507CE677}" srcId="{1AC61F0E-3E37-4B02-959C-A8AFE9AF50BF}" destId="{763F9F1A-8851-480D-9568-42AD93956EAA}" srcOrd="0" destOrd="0" parTransId="{F7D7D4F6-0CA7-4AF2-8A06-331C2CDFD995}" sibTransId="{FA49D071-B417-44A7-ACD3-3F27BA4AEA4B}"/>
    <dgm:cxn modelId="{8FCFB37D-0960-4794-BE49-D6DAD3E95A80}" type="presOf" srcId="{55199230-25D5-41D8-A6B9-30B5C017FE4C}" destId="{491C3C41-8D9F-4E23-B2B1-74CAC2370C28}" srcOrd="0" destOrd="0" presId="urn:microsoft.com/office/officeart/2005/8/layout/radial6"/>
    <dgm:cxn modelId="{B04DB1F4-5659-4C40-8B66-3855811CFB02}" type="presOf" srcId="{97C4D85C-BBF9-47D9-BF89-26AA45DB7FFB}" destId="{B024A337-0C3B-49AB-9DFB-437B0A8D49A4}" srcOrd="0" destOrd="0" presId="urn:microsoft.com/office/officeart/2005/8/layout/radial6"/>
    <dgm:cxn modelId="{4888F89F-AFD0-40BB-B3BA-DA26E292AE33}" type="presOf" srcId="{55E2791E-A22B-4416-8E88-618538C30B54}" destId="{F44E1401-CFB5-4200-840D-461460678578}" srcOrd="0" destOrd="0" presId="urn:microsoft.com/office/officeart/2005/8/layout/radial6"/>
    <dgm:cxn modelId="{4542496D-C141-410E-8B6E-7266B12E8954}" type="presOf" srcId="{F32256BE-864B-4E78-A92E-0C3CF153F360}" destId="{2F46E550-5E49-426C-9073-46140C8C3D17}" srcOrd="0" destOrd="0" presId="urn:microsoft.com/office/officeart/2005/8/layout/radial6"/>
    <dgm:cxn modelId="{8BA9C941-DABF-4511-8590-FE161275A518}" srcId="{763F9F1A-8851-480D-9568-42AD93956EAA}" destId="{55E2791E-A22B-4416-8E88-618538C30B54}" srcOrd="3" destOrd="0" parTransId="{D1673040-700E-40CA-937E-799DA279D8FF}" sibTransId="{F84E31D5-C048-4462-ADAA-D98E289EFE7C}"/>
    <dgm:cxn modelId="{2A36AA1C-80F1-4E8D-97DB-291D7CB760B1}" type="presOf" srcId="{B2F7AE5E-CE22-4982-90A5-95ED1FB1E74B}" destId="{8055638B-8FF4-475A-B776-410DDEA6D423}" srcOrd="0" destOrd="0" presId="urn:microsoft.com/office/officeart/2005/8/layout/radial6"/>
    <dgm:cxn modelId="{E0BD118F-BBAE-40E3-AFBA-E24830A96E85}" srcId="{763F9F1A-8851-480D-9568-42AD93956EAA}" destId="{C0FDE6CC-A745-4E68-A07D-9C938225D540}" srcOrd="1" destOrd="0" parTransId="{6AE34116-31A3-4841-87B6-4744A1642AD6}" sibTransId="{97C4D85C-BBF9-47D9-BF89-26AA45DB7FFB}"/>
    <dgm:cxn modelId="{E3CE523F-B98F-4403-A03B-9395F83BC9C3}" type="presOf" srcId="{763F9F1A-8851-480D-9568-42AD93956EAA}" destId="{E5246B48-5F7A-441E-9A92-F9B183624648}" srcOrd="0" destOrd="0" presId="urn:microsoft.com/office/officeart/2005/8/layout/radial6"/>
    <dgm:cxn modelId="{22C43CA4-DDEC-4FC0-B7F9-F26E1AFE63E2}" type="presOf" srcId="{1AC61F0E-3E37-4B02-959C-A8AFE9AF50BF}" destId="{ADFE3FF0-AEA6-4E81-AA30-B4E0CA87DCFE}" srcOrd="0" destOrd="0" presId="urn:microsoft.com/office/officeart/2005/8/layout/radial6"/>
    <dgm:cxn modelId="{8FF380DD-4CCA-406C-8F65-444F5A7C4010}" type="presOf" srcId="{C0FDE6CC-A745-4E68-A07D-9C938225D540}" destId="{92B3A06F-4252-4100-8F3C-868E49B264D9}" srcOrd="0" destOrd="0" presId="urn:microsoft.com/office/officeart/2005/8/layout/radial6"/>
    <dgm:cxn modelId="{7096169B-EAED-42DA-B27A-CFF7C8D07883}" type="presParOf" srcId="{ADFE3FF0-AEA6-4E81-AA30-B4E0CA87DCFE}" destId="{E5246B48-5F7A-441E-9A92-F9B183624648}" srcOrd="0" destOrd="0" presId="urn:microsoft.com/office/officeart/2005/8/layout/radial6"/>
    <dgm:cxn modelId="{33A40779-399E-471B-BC9E-36992275FA37}" type="presParOf" srcId="{ADFE3FF0-AEA6-4E81-AA30-B4E0CA87DCFE}" destId="{491C3C41-8D9F-4E23-B2B1-74CAC2370C28}" srcOrd="1" destOrd="0" presId="urn:microsoft.com/office/officeart/2005/8/layout/radial6"/>
    <dgm:cxn modelId="{A452E76B-5A2C-4E80-B75F-FFEB217672A0}" type="presParOf" srcId="{ADFE3FF0-AEA6-4E81-AA30-B4E0CA87DCFE}" destId="{74AD907D-2C48-4ADF-A137-77EFA0925E25}" srcOrd="2" destOrd="0" presId="urn:microsoft.com/office/officeart/2005/8/layout/radial6"/>
    <dgm:cxn modelId="{8E651B54-2CBC-45BB-BD39-25DB0F2794E3}" type="presParOf" srcId="{ADFE3FF0-AEA6-4E81-AA30-B4E0CA87DCFE}" destId="{8055638B-8FF4-475A-B776-410DDEA6D423}" srcOrd="3" destOrd="0" presId="urn:microsoft.com/office/officeart/2005/8/layout/radial6"/>
    <dgm:cxn modelId="{18DC28B6-1957-4153-83EC-61306F9B46D8}" type="presParOf" srcId="{ADFE3FF0-AEA6-4E81-AA30-B4E0CA87DCFE}" destId="{92B3A06F-4252-4100-8F3C-868E49B264D9}" srcOrd="4" destOrd="0" presId="urn:microsoft.com/office/officeart/2005/8/layout/radial6"/>
    <dgm:cxn modelId="{F94E42F0-2335-4B07-ADE9-B87DC7BE306E}" type="presParOf" srcId="{ADFE3FF0-AEA6-4E81-AA30-B4E0CA87DCFE}" destId="{534809A8-EA3C-4DCD-A264-6028139FB566}" srcOrd="5" destOrd="0" presId="urn:microsoft.com/office/officeart/2005/8/layout/radial6"/>
    <dgm:cxn modelId="{541E169A-69B4-466E-89FD-F2C5CBF1533F}" type="presParOf" srcId="{ADFE3FF0-AEA6-4E81-AA30-B4E0CA87DCFE}" destId="{B024A337-0C3B-49AB-9DFB-437B0A8D49A4}" srcOrd="6" destOrd="0" presId="urn:microsoft.com/office/officeart/2005/8/layout/radial6"/>
    <dgm:cxn modelId="{A323953F-3AD8-4F85-A789-4246484170CC}" type="presParOf" srcId="{ADFE3FF0-AEA6-4E81-AA30-B4E0CA87DCFE}" destId="{2F46E550-5E49-426C-9073-46140C8C3D17}" srcOrd="7" destOrd="0" presId="urn:microsoft.com/office/officeart/2005/8/layout/radial6"/>
    <dgm:cxn modelId="{4E0E51B0-EC26-411E-8E0F-049C3F1E8212}" type="presParOf" srcId="{ADFE3FF0-AEA6-4E81-AA30-B4E0CA87DCFE}" destId="{57FA6E8B-2C7F-4E1D-BE36-1D31B3D6E7CB}" srcOrd="8" destOrd="0" presId="urn:microsoft.com/office/officeart/2005/8/layout/radial6"/>
    <dgm:cxn modelId="{27A420AA-4726-4D13-8D6D-25B5111D8509}" type="presParOf" srcId="{ADFE3FF0-AEA6-4E81-AA30-B4E0CA87DCFE}" destId="{68955BDD-629B-4C6C-B972-E476AF950F2F}" srcOrd="9" destOrd="0" presId="urn:microsoft.com/office/officeart/2005/8/layout/radial6"/>
    <dgm:cxn modelId="{B3DF1714-8E77-42B1-AAE6-DB0059F3EE3D}" type="presParOf" srcId="{ADFE3FF0-AEA6-4E81-AA30-B4E0CA87DCFE}" destId="{F44E1401-CFB5-4200-840D-461460678578}" srcOrd="10" destOrd="0" presId="urn:microsoft.com/office/officeart/2005/8/layout/radial6"/>
    <dgm:cxn modelId="{A752D426-8BF8-44DE-823F-77CFE62B3AF4}" type="presParOf" srcId="{ADFE3FF0-AEA6-4E81-AA30-B4E0CA87DCFE}" destId="{4CCFB813-8FE7-4626-A9BA-082BF3AAB7F4}" srcOrd="11" destOrd="0" presId="urn:microsoft.com/office/officeart/2005/8/layout/radial6"/>
    <dgm:cxn modelId="{96CE3832-848B-43F7-9935-C57B2FDC7B87}" type="presParOf" srcId="{ADFE3FF0-AEA6-4E81-AA30-B4E0CA87DCFE}" destId="{1056CD7F-0184-4226-B0AA-E6A2EA564EF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C57763-83C2-4F89-ACDE-BCDC0D23A457}" type="doc">
      <dgm:prSet loTypeId="urn:microsoft.com/office/officeart/2005/8/layout/pyramid1" loCatId="pyramid" qsTypeId="urn:microsoft.com/office/officeart/2005/8/quickstyle/simple1" qsCatId="simple" csTypeId="urn:microsoft.com/office/officeart/2005/8/colors/colorful5" csCatId="colorful" phldr="1"/>
      <dgm:spPr/>
    </dgm:pt>
    <dgm:pt modelId="{E926345B-C40C-4F4C-807D-9F4D264A3CD5}">
      <dgm:prSet phldrT="[Text]" custT="1"/>
      <dgm:spPr/>
      <dgm:t>
        <a:bodyPr/>
        <a:lstStyle/>
        <a:p>
          <a:endParaRPr lang="en-US" sz="4000" dirty="0">
            <a:solidFill>
              <a:schemeClr val="bg1"/>
            </a:solidFill>
          </a:endParaRPr>
        </a:p>
        <a:p>
          <a:r>
            <a:rPr lang="en-US" sz="4000" dirty="0">
              <a:solidFill>
                <a:schemeClr val="bg1"/>
              </a:solidFill>
            </a:rPr>
            <a:t>CEO</a:t>
          </a:r>
        </a:p>
      </dgm:t>
    </dgm:pt>
    <dgm:pt modelId="{0DB62A20-0C42-409E-A7EC-3C944775BF7B}" type="parTrans" cxnId="{F5BE0009-077D-49EC-BACE-1BA2EA3A7CE4}">
      <dgm:prSet/>
      <dgm:spPr/>
      <dgm:t>
        <a:bodyPr/>
        <a:lstStyle/>
        <a:p>
          <a:endParaRPr lang="en-US"/>
        </a:p>
      </dgm:t>
    </dgm:pt>
    <dgm:pt modelId="{0ED30C81-8C2B-4C77-9836-962079BCCEF8}" type="sibTrans" cxnId="{F5BE0009-077D-49EC-BACE-1BA2EA3A7CE4}">
      <dgm:prSet/>
      <dgm:spPr/>
      <dgm:t>
        <a:bodyPr/>
        <a:lstStyle/>
        <a:p>
          <a:endParaRPr lang="en-US"/>
        </a:p>
      </dgm:t>
    </dgm:pt>
    <dgm:pt modelId="{ADC65D51-0964-47F8-8A77-FEFD3A0D64C1}">
      <dgm:prSet phldrT="[Text]"/>
      <dgm:spPr/>
      <dgm:t>
        <a:bodyPr/>
        <a:lstStyle/>
        <a:p>
          <a:r>
            <a:rPr lang="en-US" dirty="0">
              <a:solidFill>
                <a:schemeClr val="bg1"/>
              </a:solidFill>
            </a:rPr>
            <a:t>Manager</a:t>
          </a:r>
        </a:p>
      </dgm:t>
    </dgm:pt>
    <dgm:pt modelId="{C6DCF667-06D1-40ED-921E-FA337BE3C9B4}" type="parTrans" cxnId="{06E6ACC5-B204-4E57-8B1F-685840535069}">
      <dgm:prSet/>
      <dgm:spPr/>
      <dgm:t>
        <a:bodyPr/>
        <a:lstStyle/>
        <a:p>
          <a:endParaRPr lang="en-US"/>
        </a:p>
      </dgm:t>
    </dgm:pt>
    <dgm:pt modelId="{F8D61C5E-D713-4EFD-B1DB-B59319708E85}" type="sibTrans" cxnId="{06E6ACC5-B204-4E57-8B1F-685840535069}">
      <dgm:prSet/>
      <dgm:spPr/>
      <dgm:t>
        <a:bodyPr/>
        <a:lstStyle/>
        <a:p>
          <a:endParaRPr lang="en-US"/>
        </a:p>
      </dgm:t>
    </dgm:pt>
    <dgm:pt modelId="{A86B7997-5A17-4A4A-ABEB-32664649A85C}">
      <dgm:prSet phldrT="[Text]"/>
      <dgm:spPr/>
      <dgm:t>
        <a:bodyPr/>
        <a:lstStyle/>
        <a:p>
          <a:r>
            <a:rPr lang="en-US" dirty="0">
              <a:solidFill>
                <a:schemeClr val="bg1"/>
              </a:solidFill>
            </a:rPr>
            <a:t>Staff</a:t>
          </a:r>
        </a:p>
      </dgm:t>
    </dgm:pt>
    <dgm:pt modelId="{51891E06-3AA1-494D-B0F9-F19D3EBD78A9}" type="parTrans" cxnId="{3FF92932-B8CB-4C5F-9040-214DC1C53DA3}">
      <dgm:prSet/>
      <dgm:spPr/>
      <dgm:t>
        <a:bodyPr/>
        <a:lstStyle/>
        <a:p>
          <a:endParaRPr lang="en-US"/>
        </a:p>
      </dgm:t>
    </dgm:pt>
    <dgm:pt modelId="{C76DF73C-3307-4A80-9382-5E8BB6E0ADBD}" type="sibTrans" cxnId="{3FF92932-B8CB-4C5F-9040-214DC1C53DA3}">
      <dgm:prSet/>
      <dgm:spPr/>
      <dgm:t>
        <a:bodyPr/>
        <a:lstStyle/>
        <a:p>
          <a:endParaRPr lang="en-US"/>
        </a:p>
      </dgm:t>
    </dgm:pt>
    <dgm:pt modelId="{1DE9EA11-7D2A-4790-9902-5B9970338C6F}" type="pres">
      <dgm:prSet presAssocID="{2EC57763-83C2-4F89-ACDE-BCDC0D23A457}" presName="Name0" presStyleCnt="0">
        <dgm:presLayoutVars>
          <dgm:dir/>
          <dgm:animLvl val="lvl"/>
          <dgm:resizeHandles val="exact"/>
        </dgm:presLayoutVars>
      </dgm:prSet>
      <dgm:spPr/>
    </dgm:pt>
    <dgm:pt modelId="{B452584A-8D36-4F23-AB86-32B9373B25AF}" type="pres">
      <dgm:prSet presAssocID="{E926345B-C40C-4F4C-807D-9F4D264A3CD5}" presName="Name8" presStyleCnt="0"/>
      <dgm:spPr/>
    </dgm:pt>
    <dgm:pt modelId="{210D3904-72B4-4E2D-AB1E-8A07B040E278}" type="pres">
      <dgm:prSet presAssocID="{E926345B-C40C-4F4C-807D-9F4D264A3CD5}" presName="level" presStyleLbl="node1" presStyleIdx="0" presStyleCnt="3">
        <dgm:presLayoutVars>
          <dgm:chMax val="1"/>
          <dgm:bulletEnabled val="1"/>
        </dgm:presLayoutVars>
      </dgm:prSet>
      <dgm:spPr/>
      <dgm:t>
        <a:bodyPr/>
        <a:lstStyle/>
        <a:p>
          <a:endParaRPr lang="en-US"/>
        </a:p>
      </dgm:t>
    </dgm:pt>
    <dgm:pt modelId="{38E941B9-89EE-4C53-94B9-45D12DDF9661}" type="pres">
      <dgm:prSet presAssocID="{E926345B-C40C-4F4C-807D-9F4D264A3CD5}" presName="levelTx" presStyleLbl="revTx" presStyleIdx="0" presStyleCnt="0">
        <dgm:presLayoutVars>
          <dgm:chMax val="1"/>
          <dgm:bulletEnabled val="1"/>
        </dgm:presLayoutVars>
      </dgm:prSet>
      <dgm:spPr/>
      <dgm:t>
        <a:bodyPr/>
        <a:lstStyle/>
        <a:p>
          <a:endParaRPr lang="en-US"/>
        </a:p>
      </dgm:t>
    </dgm:pt>
    <dgm:pt modelId="{D37E0F5E-FABE-4F27-B6A0-5F492F30D2E8}" type="pres">
      <dgm:prSet presAssocID="{ADC65D51-0964-47F8-8A77-FEFD3A0D64C1}" presName="Name8" presStyleCnt="0"/>
      <dgm:spPr/>
    </dgm:pt>
    <dgm:pt modelId="{8A304E2A-2425-4232-9010-CDE1553813B1}" type="pres">
      <dgm:prSet presAssocID="{ADC65D51-0964-47F8-8A77-FEFD3A0D64C1}" presName="level" presStyleLbl="node1" presStyleIdx="1" presStyleCnt="3">
        <dgm:presLayoutVars>
          <dgm:chMax val="1"/>
          <dgm:bulletEnabled val="1"/>
        </dgm:presLayoutVars>
      </dgm:prSet>
      <dgm:spPr/>
      <dgm:t>
        <a:bodyPr/>
        <a:lstStyle/>
        <a:p>
          <a:endParaRPr lang="en-US"/>
        </a:p>
      </dgm:t>
    </dgm:pt>
    <dgm:pt modelId="{ABA6A3C9-C042-4F9C-BF50-BE9622EDC66F}" type="pres">
      <dgm:prSet presAssocID="{ADC65D51-0964-47F8-8A77-FEFD3A0D64C1}" presName="levelTx" presStyleLbl="revTx" presStyleIdx="0" presStyleCnt="0">
        <dgm:presLayoutVars>
          <dgm:chMax val="1"/>
          <dgm:bulletEnabled val="1"/>
        </dgm:presLayoutVars>
      </dgm:prSet>
      <dgm:spPr/>
      <dgm:t>
        <a:bodyPr/>
        <a:lstStyle/>
        <a:p>
          <a:endParaRPr lang="en-US"/>
        </a:p>
      </dgm:t>
    </dgm:pt>
    <dgm:pt modelId="{D2EDE157-0330-4DC7-BDBA-4E324ED24A9B}" type="pres">
      <dgm:prSet presAssocID="{A86B7997-5A17-4A4A-ABEB-32664649A85C}" presName="Name8" presStyleCnt="0"/>
      <dgm:spPr/>
    </dgm:pt>
    <dgm:pt modelId="{764F606F-EA64-4077-B27B-303339168032}" type="pres">
      <dgm:prSet presAssocID="{A86B7997-5A17-4A4A-ABEB-32664649A85C}" presName="level" presStyleLbl="node1" presStyleIdx="2" presStyleCnt="3" custLinFactNeighborX="-11875" custLinFactNeighborY="17500">
        <dgm:presLayoutVars>
          <dgm:chMax val="1"/>
          <dgm:bulletEnabled val="1"/>
        </dgm:presLayoutVars>
      </dgm:prSet>
      <dgm:spPr/>
      <dgm:t>
        <a:bodyPr/>
        <a:lstStyle/>
        <a:p>
          <a:endParaRPr lang="en-US"/>
        </a:p>
      </dgm:t>
    </dgm:pt>
    <dgm:pt modelId="{53935B52-2DB4-4FC3-9208-70B1EFA95B16}" type="pres">
      <dgm:prSet presAssocID="{A86B7997-5A17-4A4A-ABEB-32664649A85C}" presName="levelTx" presStyleLbl="revTx" presStyleIdx="0" presStyleCnt="0">
        <dgm:presLayoutVars>
          <dgm:chMax val="1"/>
          <dgm:bulletEnabled val="1"/>
        </dgm:presLayoutVars>
      </dgm:prSet>
      <dgm:spPr/>
      <dgm:t>
        <a:bodyPr/>
        <a:lstStyle/>
        <a:p>
          <a:endParaRPr lang="en-US"/>
        </a:p>
      </dgm:t>
    </dgm:pt>
  </dgm:ptLst>
  <dgm:cxnLst>
    <dgm:cxn modelId="{BD4147C8-643F-44ED-BB68-5CF2B654C491}" type="presOf" srcId="{E926345B-C40C-4F4C-807D-9F4D264A3CD5}" destId="{210D3904-72B4-4E2D-AB1E-8A07B040E278}" srcOrd="0" destOrd="0" presId="urn:microsoft.com/office/officeart/2005/8/layout/pyramid1"/>
    <dgm:cxn modelId="{60EB3B0D-2EC0-48CF-91EC-D9B92719BDC8}" type="presOf" srcId="{ADC65D51-0964-47F8-8A77-FEFD3A0D64C1}" destId="{8A304E2A-2425-4232-9010-CDE1553813B1}" srcOrd="0" destOrd="0" presId="urn:microsoft.com/office/officeart/2005/8/layout/pyramid1"/>
    <dgm:cxn modelId="{F5BE0009-077D-49EC-BACE-1BA2EA3A7CE4}" srcId="{2EC57763-83C2-4F89-ACDE-BCDC0D23A457}" destId="{E926345B-C40C-4F4C-807D-9F4D264A3CD5}" srcOrd="0" destOrd="0" parTransId="{0DB62A20-0C42-409E-A7EC-3C944775BF7B}" sibTransId="{0ED30C81-8C2B-4C77-9836-962079BCCEF8}"/>
    <dgm:cxn modelId="{3819AE72-4946-4C63-859E-938C6D54B4B8}" type="presOf" srcId="{A86B7997-5A17-4A4A-ABEB-32664649A85C}" destId="{53935B52-2DB4-4FC3-9208-70B1EFA95B16}" srcOrd="1" destOrd="0" presId="urn:microsoft.com/office/officeart/2005/8/layout/pyramid1"/>
    <dgm:cxn modelId="{3CFD741C-F774-48A1-B0D6-B2DA6430F087}" type="presOf" srcId="{2EC57763-83C2-4F89-ACDE-BCDC0D23A457}" destId="{1DE9EA11-7D2A-4790-9902-5B9970338C6F}" srcOrd="0" destOrd="0" presId="urn:microsoft.com/office/officeart/2005/8/layout/pyramid1"/>
    <dgm:cxn modelId="{67C0EB46-1B00-46C5-A055-F4839954B1AC}" type="presOf" srcId="{ADC65D51-0964-47F8-8A77-FEFD3A0D64C1}" destId="{ABA6A3C9-C042-4F9C-BF50-BE9622EDC66F}" srcOrd="1" destOrd="0" presId="urn:microsoft.com/office/officeart/2005/8/layout/pyramid1"/>
    <dgm:cxn modelId="{06E6ACC5-B204-4E57-8B1F-685840535069}" srcId="{2EC57763-83C2-4F89-ACDE-BCDC0D23A457}" destId="{ADC65D51-0964-47F8-8A77-FEFD3A0D64C1}" srcOrd="1" destOrd="0" parTransId="{C6DCF667-06D1-40ED-921E-FA337BE3C9B4}" sibTransId="{F8D61C5E-D713-4EFD-B1DB-B59319708E85}"/>
    <dgm:cxn modelId="{14AE79FA-0FB4-4883-9EE7-D132FEA21FD9}" type="presOf" srcId="{A86B7997-5A17-4A4A-ABEB-32664649A85C}" destId="{764F606F-EA64-4077-B27B-303339168032}" srcOrd="0" destOrd="0" presId="urn:microsoft.com/office/officeart/2005/8/layout/pyramid1"/>
    <dgm:cxn modelId="{10CD5D19-5A36-472F-9D3E-48A3BC2270CD}" type="presOf" srcId="{E926345B-C40C-4F4C-807D-9F4D264A3CD5}" destId="{38E941B9-89EE-4C53-94B9-45D12DDF9661}" srcOrd="1" destOrd="0" presId="urn:microsoft.com/office/officeart/2005/8/layout/pyramid1"/>
    <dgm:cxn modelId="{3FF92932-B8CB-4C5F-9040-214DC1C53DA3}" srcId="{2EC57763-83C2-4F89-ACDE-BCDC0D23A457}" destId="{A86B7997-5A17-4A4A-ABEB-32664649A85C}" srcOrd="2" destOrd="0" parTransId="{51891E06-3AA1-494D-B0F9-F19D3EBD78A9}" sibTransId="{C76DF73C-3307-4A80-9382-5E8BB6E0ADBD}"/>
    <dgm:cxn modelId="{262B2B1C-CBB4-4BAF-98B1-7B9FD4D42331}" type="presParOf" srcId="{1DE9EA11-7D2A-4790-9902-5B9970338C6F}" destId="{B452584A-8D36-4F23-AB86-32B9373B25AF}" srcOrd="0" destOrd="0" presId="urn:microsoft.com/office/officeart/2005/8/layout/pyramid1"/>
    <dgm:cxn modelId="{9AD1C364-4017-4ED5-AAFA-99798EEE6831}" type="presParOf" srcId="{B452584A-8D36-4F23-AB86-32B9373B25AF}" destId="{210D3904-72B4-4E2D-AB1E-8A07B040E278}" srcOrd="0" destOrd="0" presId="urn:microsoft.com/office/officeart/2005/8/layout/pyramid1"/>
    <dgm:cxn modelId="{FA9831B6-0F55-48D9-9687-37DF5062C8C3}" type="presParOf" srcId="{B452584A-8D36-4F23-AB86-32B9373B25AF}" destId="{38E941B9-89EE-4C53-94B9-45D12DDF9661}" srcOrd="1" destOrd="0" presId="urn:microsoft.com/office/officeart/2005/8/layout/pyramid1"/>
    <dgm:cxn modelId="{D1A72294-EA66-48ED-90CC-2998456DBABB}" type="presParOf" srcId="{1DE9EA11-7D2A-4790-9902-5B9970338C6F}" destId="{D37E0F5E-FABE-4F27-B6A0-5F492F30D2E8}" srcOrd="1" destOrd="0" presId="urn:microsoft.com/office/officeart/2005/8/layout/pyramid1"/>
    <dgm:cxn modelId="{14458A98-780B-49B1-8E18-CEF7C8CDCC28}" type="presParOf" srcId="{D37E0F5E-FABE-4F27-B6A0-5F492F30D2E8}" destId="{8A304E2A-2425-4232-9010-CDE1553813B1}" srcOrd="0" destOrd="0" presId="urn:microsoft.com/office/officeart/2005/8/layout/pyramid1"/>
    <dgm:cxn modelId="{C54949A5-CC52-4D0B-BC22-4A64B0D8EE14}" type="presParOf" srcId="{D37E0F5E-FABE-4F27-B6A0-5F492F30D2E8}" destId="{ABA6A3C9-C042-4F9C-BF50-BE9622EDC66F}" srcOrd="1" destOrd="0" presId="urn:microsoft.com/office/officeart/2005/8/layout/pyramid1"/>
    <dgm:cxn modelId="{F1802BF3-5230-4B17-9FE6-DC6E285487AE}" type="presParOf" srcId="{1DE9EA11-7D2A-4790-9902-5B9970338C6F}" destId="{D2EDE157-0330-4DC7-BDBA-4E324ED24A9B}" srcOrd="2" destOrd="0" presId="urn:microsoft.com/office/officeart/2005/8/layout/pyramid1"/>
    <dgm:cxn modelId="{51B65B0F-B3E9-4D95-84D6-02774BD5593C}" type="presParOf" srcId="{D2EDE157-0330-4DC7-BDBA-4E324ED24A9B}" destId="{764F606F-EA64-4077-B27B-303339168032}" srcOrd="0" destOrd="0" presId="urn:microsoft.com/office/officeart/2005/8/layout/pyramid1"/>
    <dgm:cxn modelId="{AE89B668-790E-4728-B536-1E480DD5283E}" type="presParOf" srcId="{D2EDE157-0330-4DC7-BDBA-4E324ED24A9B}" destId="{53935B52-2DB4-4FC3-9208-70B1EFA95B1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8DBB5C-1889-4B23-961A-BC3FE34E4316}"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n-US"/>
        </a:p>
      </dgm:t>
    </dgm:pt>
    <dgm:pt modelId="{415CD9EE-9210-42E8-9B70-A37E38C3BDE9}">
      <dgm:prSet phldrT="[Text]"/>
      <dgm:spPr/>
      <dgm:t>
        <a:bodyPr/>
        <a:lstStyle/>
        <a:p>
          <a:r>
            <a:rPr lang="en-US" dirty="0"/>
            <a:t>Attending</a:t>
          </a:r>
        </a:p>
      </dgm:t>
    </dgm:pt>
    <dgm:pt modelId="{90687AD4-3957-4380-8111-6F62E8B7DAE9}" type="parTrans" cxnId="{B64F9942-AFD1-40CE-828F-EE716E179BB5}">
      <dgm:prSet/>
      <dgm:spPr/>
      <dgm:t>
        <a:bodyPr/>
        <a:lstStyle/>
        <a:p>
          <a:endParaRPr lang="en-US"/>
        </a:p>
      </dgm:t>
    </dgm:pt>
    <dgm:pt modelId="{778CDF86-1DFE-4A4E-B231-42F3916381DB}" type="sibTrans" cxnId="{B64F9942-AFD1-40CE-828F-EE716E179BB5}">
      <dgm:prSet/>
      <dgm:spPr/>
      <dgm:t>
        <a:bodyPr/>
        <a:lstStyle/>
        <a:p>
          <a:endParaRPr lang="en-US"/>
        </a:p>
      </dgm:t>
    </dgm:pt>
    <dgm:pt modelId="{C54FC105-8FF0-498A-B541-4BC2CD4D8143}">
      <dgm:prSet phldrT="[Text]"/>
      <dgm:spPr/>
      <dgm:t>
        <a:bodyPr/>
        <a:lstStyle/>
        <a:p>
          <a:r>
            <a:rPr lang="en-US" dirty="0"/>
            <a:t>Resident</a:t>
          </a:r>
        </a:p>
      </dgm:t>
    </dgm:pt>
    <dgm:pt modelId="{36850A71-C402-4B3D-A9E9-AB61DA53E39B}" type="parTrans" cxnId="{54251D77-6403-412D-BF5E-7899E6F3E9F6}">
      <dgm:prSet/>
      <dgm:spPr/>
      <dgm:t>
        <a:bodyPr/>
        <a:lstStyle/>
        <a:p>
          <a:endParaRPr lang="en-US"/>
        </a:p>
      </dgm:t>
    </dgm:pt>
    <dgm:pt modelId="{0CF72E08-0189-4D7F-8E4F-F46B21A7A061}" type="sibTrans" cxnId="{54251D77-6403-412D-BF5E-7899E6F3E9F6}">
      <dgm:prSet/>
      <dgm:spPr/>
      <dgm:t>
        <a:bodyPr/>
        <a:lstStyle/>
        <a:p>
          <a:endParaRPr lang="en-US"/>
        </a:p>
      </dgm:t>
    </dgm:pt>
    <dgm:pt modelId="{43AB0BC3-8EAB-40CC-B449-0CE5D489BEBB}">
      <dgm:prSet phldrT="[Text]"/>
      <dgm:spPr/>
      <dgm:t>
        <a:bodyPr/>
        <a:lstStyle/>
        <a:p>
          <a:r>
            <a:rPr lang="en-US" dirty="0"/>
            <a:t>Intern</a:t>
          </a:r>
        </a:p>
      </dgm:t>
    </dgm:pt>
    <dgm:pt modelId="{FA039F88-F6B3-43AF-A1C6-F3E444F7004E}" type="parTrans" cxnId="{B8A2923B-B2A4-412D-9DB8-E0D1E32AD8A8}">
      <dgm:prSet/>
      <dgm:spPr/>
      <dgm:t>
        <a:bodyPr/>
        <a:lstStyle/>
        <a:p>
          <a:endParaRPr lang="en-US"/>
        </a:p>
      </dgm:t>
    </dgm:pt>
    <dgm:pt modelId="{CC72A6D9-8F99-4AEE-9417-34F837039B74}" type="sibTrans" cxnId="{B8A2923B-B2A4-412D-9DB8-E0D1E32AD8A8}">
      <dgm:prSet/>
      <dgm:spPr/>
      <dgm:t>
        <a:bodyPr/>
        <a:lstStyle/>
        <a:p>
          <a:endParaRPr lang="en-US"/>
        </a:p>
      </dgm:t>
    </dgm:pt>
    <dgm:pt modelId="{BFFDFE3E-BFA1-4875-A738-0272DEEEFF88}">
      <dgm:prSet phldrT="[Text]"/>
      <dgm:spPr/>
      <dgm:t>
        <a:bodyPr/>
        <a:lstStyle/>
        <a:p>
          <a:r>
            <a:rPr lang="en-US" dirty="0"/>
            <a:t>Student</a:t>
          </a:r>
        </a:p>
      </dgm:t>
    </dgm:pt>
    <dgm:pt modelId="{EF32A8C7-4A80-4A2B-B865-211A20C98B33}" type="parTrans" cxnId="{7278DE07-34F6-4B5E-85D0-BBB5023A6C5A}">
      <dgm:prSet/>
      <dgm:spPr/>
      <dgm:t>
        <a:bodyPr/>
        <a:lstStyle/>
        <a:p>
          <a:endParaRPr lang="en-US"/>
        </a:p>
      </dgm:t>
    </dgm:pt>
    <dgm:pt modelId="{D756E52C-87B2-4CFE-BB97-57E63F4A28D9}" type="sibTrans" cxnId="{7278DE07-34F6-4B5E-85D0-BBB5023A6C5A}">
      <dgm:prSet/>
      <dgm:spPr/>
      <dgm:t>
        <a:bodyPr/>
        <a:lstStyle/>
        <a:p>
          <a:endParaRPr lang="en-US"/>
        </a:p>
      </dgm:t>
    </dgm:pt>
    <dgm:pt modelId="{08ED046B-6D91-4647-8EEE-2BB7E27BDC72}" type="pres">
      <dgm:prSet presAssocID="{648DBB5C-1889-4B23-961A-BC3FE34E4316}" presName="cycle" presStyleCnt="0">
        <dgm:presLayoutVars>
          <dgm:dir/>
          <dgm:resizeHandles val="exact"/>
        </dgm:presLayoutVars>
      </dgm:prSet>
      <dgm:spPr/>
      <dgm:t>
        <a:bodyPr/>
        <a:lstStyle/>
        <a:p>
          <a:endParaRPr lang="en-US"/>
        </a:p>
      </dgm:t>
    </dgm:pt>
    <dgm:pt modelId="{61AA9872-F750-4878-9EE4-7FE1007F4960}" type="pres">
      <dgm:prSet presAssocID="{415CD9EE-9210-42E8-9B70-A37E38C3BDE9}" presName="node" presStyleLbl="node1" presStyleIdx="0" presStyleCnt="4">
        <dgm:presLayoutVars>
          <dgm:bulletEnabled val="1"/>
        </dgm:presLayoutVars>
      </dgm:prSet>
      <dgm:spPr/>
      <dgm:t>
        <a:bodyPr/>
        <a:lstStyle/>
        <a:p>
          <a:endParaRPr lang="en-US"/>
        </a:p>
      </dgm:t>
    </dgm:pt>
    <dgm:pt modelId="{D9EA9F62-A4CD-4234-8359-6A34F8879D61}" type="pres">
      <dgm:prSet presAssocID="{415CD9EE-9210-42E8-9B70-A37E38C3BDE9}" presName="spNode" presStyleCnt="0"/>
      <dgm:spPr/>
    </dgm:pt>
    <dgm:pt modelId="{BAAB5ED0-6A3A-4722-88BF-53C7791EA787}" type="pres">
      <dgm:prSet presAssocID="{778CDF86-1DFE-4A4E-B231-42F3916381DB}" presName="sibTrans" presStyleLbl="sibTrans1D1" presStyleIdx="0" presStyleCnt="4"/>
      <dgm:spPr/>
      <dgm:t>
        <a:bodyPr/>
        <a:lstStyle/>
        <a:p>
          <a:endParaRPr lang="en-US"/>
        </a:p>
      </dgm:t>
    </dgm:pt>
    <dgm:pt modelId="{BF2E9D22-A1F7-4B35-A69F-AD2EB269F5BA}" type="pres">
      <dgm:prSet presAssocID="{C54FC105-8FF0-498A-B541-4BC2CD4D8143}" presName="node" presStyleLbl="node1" presStyleIdx="1" presStyleCnt="4">
        <dgm:presLayoutVars>
          <dgm:bulletEnabled val="1"/>
        </dgm:presLayoutVars>
      </dgm:prSet>
      <dgm:spPr/>
      <dgm:t>
        <a:bodyPr/>
        <a:lstStyle/>
        <a:p>
          <a:endParaRPr lang="en-US"/>
        </a:p>
      </dgm:t>
    </dgm:pt>
    <dgm:pt modelId="{EC1F10BF-3ACE-40EA-8C4B-3E952CF8B898}" type="pres">
      <dgm:prSet presAssocID="{C54FC105-8FF0-498A-B541-4BC2CD4D8143}" presName="spNode" presStyleCnt="0"/>
      <dgm:spPr/>
    </dgm:pt>
    <dgm:pt modelId="{BD7EB7C7-4EB0-4E9F-9B63-674D9618489E}" type="pres">
      <dgm:prSet presAssocID="{0CF72E08-0189-4D7F-8E4F-F46B21A7A061}" presName="sibTrans" presStyleLbl="sibTrans1D1" presStyleIdx="1" presStyleCnt="4"/>
      <dgm:spPr/>
      <dgm:t>
        <a:bodyPr/>
        <a:lstStyle/>
        <a:p>
          <a:endParaRPr lang="en-US"/>
        </a:p>
      </dgm:t>
    </dgm:pt>
    <dgm:pt modelId="{0D2102E5-619E-4D51-95E3-3368F5CD4311}" type="pres">
      <dgm:prSet presAssocID="{43AB0BC3-8EAB-40CC-B449-0CE5D489BEBB}" presName="node" presStyleLbl="node1" presStyleIdx="2" presStyleCnt="4">
        <dgm:presLayoutVars>
          <dgm:bulletEnabled val="1"/>
        </dgm:presLayoutVars>
      </dgm:prSet>
      <dgm:spPr/>
      <dgm:t>
        <a:bodyPr/>
        <a:lstStyle/>
        <a:p>
          <a:endParaRPr lang="en-US"/>
        </a:p>
      </dgm:t>
    </dgm:pt>
    <dgm:pt modelId="{01A5CB51-4394-407C-9988-100E0CE5B870}" type="pres">
      <dgm:prSet presAssocID="{43AB0BC3-8EAB-40CC-B449-0CE5D489BEBB}" presName="spNode" presStyleCnt="0"/>
      <dgm:spPr/>
    </dgm:pt>
    <dgm:pt modelId="{67A67DD2-B9F2-4D5F-B92A-0CC2C11477C3}" type="pres">
      <dgm:prSet presAssocID="{CC72A6D9-8F99-4AEE-9417-34F837039B74}" presName="sibTrans" presStyleLbl="sibTrans1D1" presStyleIdx="2" presStyleCnt="4"/>
      <dgm:spPr/>
      <dgm:t>
        <a:bodyPr/>
        <a:lstStyle/>
        <a:p>
          <a:endParaRPr lang="en-US"/>
        </a:p>
      </dgm:t>
    </dgm:pt>
    <dgm:pt modelId="{E63F5319-0C14-4E11-A9E5-DD86C0F20E6D}" type="pres">
      <dgm:prSet presAssocID="{BFFDFE3E-BFA1-4875-A738-0272DEEEFF88}" presName="node" presStyleLbl="node1" presStyleIdx="3" presStyleCnt="4">
        <dgm:presLayoutVars>
          <dgm:bulletEnabled val="1"/>
        </dgm:presLayoutVars>
      </dgm:prSet>
      <dgm:spPr/>
      <dgm:t>
        <a:bodyPr/>
        <a:lstStyle/>
        <a:p>
          <a:endParaRPr lang="en-US"/>
        </a:p>
      </dgm:t>
    </dgm:pt>
    <dgm:pt modelId="{656C8599-E206-40B8-9878-9EA06FC18459}" type="pres">
      <dgm:prSet presAssocID="{BFFDFE3E-BFA1-4875-A738-0272DEEEFF88}" presName="spNode" presStyleCnt="0"/>
      <dgm:spPr/>
    </dgm:pt>
    <dgm:pt modelId="{0A56F4E0-6C4D-4080-B33F-92984F1B33DB}" type="pres">
      <dgm:prSet presAssocID="{D756E52C-87B2-4CFE-BB97-57E63F4A28D9}" presName="sibTrans" presStyleLbl="sibTrans1D1" presStyleIdx="3" presStyleCnt="4"/>
      <dgm:spPr/>
      <dgm:t>
        <a:bodyPr/>
        <a:lstStyle/>
        <a:p>
          <a:endParaRPr lang="en-US"/>
        </a:p>
      </dgm:t>
    </dgm:pt>
  </dgm:ptLst>
  <dgm:cxnLst>
    <dgm:cxn modelId="{4D9F1EAB-A088-466E-818C-EE6CE8626B00}" type="presOf" srcId="{43AB0BC3-8EAB-40CC-B449-0CE5D489BEBB}" destId="{0D2102E5-619E-4D51-95E3-3368F5CD4311}" srcOrd="0" destOrd="0" presId="urn:microsoft.com/office/officeart/2005/8/layout/cycle6"/>
    <dgm:cxn modelId="{43B86509-B6AC-4FF9-B0D3-BC5CE8D94CE0}" type="presOf" srcId="{D756E52C-87B2-4CFE-BB97-57E63F4A28D9}" destId="{0A56F4E0-6C4D-4080-B33F-92984F1B33DB}" srcOrd="0" destOrd="0" presId="urn:microsoft.com/office/officeart/2005/8/layout/cycle6"/>
    <dgm:cxn modelId="{54251D77-6403-412D-BF5E-7899E6F3E9F6}" srcId="{648DBB5C-1889-4B23-961A-BC3FE34E4316}" destId="{C54FC105-8FF0-498A-B541-4BC2CD4D8143}" srcOrd="1" destOrd="0" parTransId="{36850A71-C402-4B3D-A9E9-AB61DA53E39B}" sibTransId="{0CF72E08-0189-4D7F-8E4F-F46B21A7A061}"/>
    <dgm:cxn modelId="{7F4B1F3E-5171-49C4-AD96-B9ADA7D62962}" type="presOf" srcId="{415CD9EE-9210-42E8-9B70-A37E38C3BDE9}" destId="{61AA9872-F750-4878-9EE4-7FE1007F4960}" srcOrd="0" destOrd="0" presId="urn:microsoft.com/office/officeart/2005/8/layout/cycle6"/>
    <dgm:cxn modelId="{B8A2923B-B2A4-412D-9DB8-E0D1E32AD8A8}" srcId="{648DBB5C-1889-4B23-961A-BC3FE34E4316}" destId="{43AB0BC3-8EAB-40CC-B449-0CE5D489BEBB}" srcOrd="2" destOrd="0" parTransId="{FA039F88-F6B3-43AF-A1C6-F3E444F7004E}" sibTransId="{CC72A6D9-8F99-4AEE-9417-34F837039B74}"/>
    <dgm:cxn modelId="{2D0B684C-3F2F-45FC-9C54-73845D3141C0}" type="presOf" srcId="{648DBB5C-1889-4B23-961A-BC3FE34E4316}" destId="{08ED046B-6D91-4647-8EEE-2BB7E27BDC72}" srcOrd="0" destOrd="0" presId="urn:microsoft.com/office/officeart/2005/8/layout/cycle6"/>
    <dgm:cxn modelId="{3D3BC5F1-959B-4FC8-9E8F-7B83DC27B8B0}" type="presOf" srcId="{C54FC105-8FF0-498A-B541-4BC2CD4D8143}" destId="{BF2E9D22-A1F7-4B35-A69F-AD2EB269F5BA}" srcOrd="0" destOrd="0" presId="urn:microsoft.com/office/officeart/2005/8/layout/cycle6"/>
    <dgm:cxn modelId="{8808AB08-9750-4B6D-8D13-C47C44173844}" type="presOf" srcId="{CC72A6D9-8F99-4AEE-9417-34F837039B74}" destId="{67A67DD2-B9F2-4D5F-B92A-0CC2C11477C3}" srcOrd="0" destOrd="0" presId="urn:microsoft.com/office/officeart/2005/8/layout/cycle6"/>
    <dgm:cxn modelId="{49D081AC-43A8-44C2-9D2B-33080D60FD25}" type="presOf" srcId="{778CDF86-1DFE-4A4E-B231-42F3916381DB}" destId="{BAAB5ED0-6A3A-4722-88BF-53C7791EA787}" srcOrd="0" destOrd="0" presId="urn:microsoft.com/office/officeart/2005/8/layout/cycle6"/>
    <dgm:cxn modelId="{7278DE07-34F6-4B5E-85D0-BBB5023A6C5A}" srcId="{648DBB5C-1889-4B23-961A-BC3FE34E4316}" destId="{BFFDFE3E-BFA1-4875-A738-0272DEEEFF88}" srcOrd="3" destOrd="0" parTransId="{EF32A8C7-4A80-4A2B-B865-211A20C98B33}" sibTransId="{D756E52C-87B2-4CFE-BB97-57E63F4A28D9}"/>
    <dgm:cxn modelId="{7AC5CC9E-B20C-4684-B905-5B50B551D285}" type="presOf" srcId="{0CF72E08-0189-4D7F-8E4F-F46B21A7A061}" destId="{BD7EB7C7-4EB0-4E9F-9B63-674D9618489E}" srcOrd="0" destOrd="0" presId="urn:microsoft.com/office/officeart/2005/8/layout/cycle6"/>
    <dgm:cxn modelId="{3E8AB8DC-B279-411D-8019-DFDC63EF2FF1}" type="presOf" srcId="{BFFDFE3E-BFA1-4875-A738-0272DEEEFF88}" destId="{E63F5319-0C14-4E11-A9E5-DD86C0F20E6D}" srcOrd="0" destOrd="0" presId="urn:microsoft.com/office/officeart/2005/8/layout/cycle6"/>
    <dgm:cxn modelId="{B64F9942-AFD1-40CE-828F-EE716E179BB5}" srcId="{648DBB5C-1889-4B23-961A-BC3FE34E4316}" destId="{415CD9EE-9210-42E8-9B70-A37E38C3BDE9}" srcOrd="0" destOrd="0" parTransId="{90687AD4-3957-4380-8111-6F62E8B7DAE9}" sibTransId="{778CDF86-1DFE-4A4E-B231-42F3916381DB}"/>
    <dgm:cxn modelId="{4207F31C-08D5-42EA-A60D-7905ACE9FA5A}" type="presParOf" srcId="{08ED046B-6D91-4647-8EEE-2BB7E27BDC72}" destId="{61AA9872-F750-4878-9EE4-7FE1007F4960}" srcOrd="0" destOrd="0" presId="urn:microsoft.com/office/officeart/2005/8/layout/cycle6"/>
    <dgm:cxn modelId="{4F9362AE-CCD8-4453-9D99-25A7CFB9AE92}" type="presParOf" srcId="{08ED046B-6D91-4647-8EEE-2BB7E27BDC72}" destId="{D9EA9F62-A4CD-4234-8359-6A34F8879D61}" srcOrd="1" destOrd="0" presId="urn:microsoft.com/office/officeart/2005/8/layout/cycle6"/>
    <dgm:cxn modelId="{CA15BE9E-C96A-4036-A2A3-BEC91858C52B}" type="presParOf" srcId="{08ED046B-6D91-4647-8EEE-2BB7E27BDC72}" destId="{BAAB5ED0-6A3A-4722-88BF-53C7791EA787}" srcOrd="2" destOrd="0" presId="urn:microsoft.com/office/officeart/2005/8/layout/cycle6"/>
    <dgm:cxn modelId="{44BDB31F-2F3A-4733-B510-D1D0D60BC7B7}" type="presParOf" srcId="{08ED046B-6D91-4647-8EEE-2BB7E27BDC72}" destId="{BF2E9D22-A1F7-4B35-A69F-AD2EB269F5BA}" srcOrd="3" destOrd="0" presId="urn:microsoft.com/office/officeart/2005/8/layout/cycle6"/>
    <dgm:cxn modelId="{EC29FD2E-44DD-4D23-BBB0-874675DEF9EF}" type="presParOf" srcId="{08ED046B-6D91-4647-8EEE-2BB7E27BDC72}" destId="{EC1F10BF-3ACE-40EA-8C4B-3E952CF8B898}" srcOrd="4" destOrd="0" presId="urn:microsoft.com/office/officeart/2005/8/layout/cycle6"/>
    <dgm:cxn modelId="{D0F12BA6-C679-4F9A-8D68-EDE5C6F317CC}" type="presParOf" srcId="{08ED046B-6D91-4647-8EEE-2BB7E27BDC72}" destId="{BD7EB7C7-4EB0-4E9F-9B63-674D9618489E}" srcOrd="5" destOrd="0" presId="urn:microsoft.com/office/officeart/2005/8/layout/cycle6"/>
    <dgm:cxn modelId="{2BFB3DB3-2F11-4740-A0B1-523E51D70E31}" type="presParOf" srcId="{08ED046B-6D91-4647-8EEE-2BB7E27BDC72}" destId="{0D2102E5-619E-4D51-95E3-3368F5CD4311}" srcOrd="6" destOrd="0" presId="urn:microsoft.com/office/officeart/2005/8/layout/cycle6"/>
    <dgm:cxn modelId="{D97AE01E-3316-4004-BBB1-ED4071A8B7DA}" type="presParOf" srcId="{08ED046B-6D91-4647-8EEE-2BB7E27BDC72}" destId="{01A5CB51-4394-407C-9988-100E0CE5B870}" srcOrd="7" destOrd="0" presId="urn:microsoft.com/office/officeart/2005/8/layout/cycle6"/>
    <dgm:cxn modelId="{F6EF8447-D997-4822-9E48-A1AEA567BDB9}" type="presParOf" srcId="{08ED046B-6D91-4647-8EEE-2BB7E27BDC72}" destId="{67A67DD2-B9F2-4D5F-B92A-0CC2C11477C3}" srcOrd="8" destOrd="0" presId="urn:microsoft.com/office/officeart/2005/8/layout/cycle6"/>
    <dgm:cxn modelId="{7AD6084B-ABED-46BC-8138-B5C9E988C3B4}" type="presParOf" srcId="{08ED046B-6D91-4647-8EEE-2BB7E27BDC72}" destId="{E63F5319-0C14-4E11-A9E5-DD86C0F20E6D}" srcOrd="9" destOrd="0" presId="urn:microsoft.com/office/officeart/2005/8/layout/cycle6"/>
    <dgm:cxn modelId="{228C7FEB-C5E4-4814-8D57-8AD018948F4A}" type="presParOf" srcId="{08ED046B-6D91-4647-8EEE-2BB7E27BDC72}" destId="{656C8599-E206-40B8-9878-9EA06FC18459}" srcOrd="10" destOrd="0" presId="urn:microsoft.com/office/officeart/2005/8/layout/cycle6"/>
    <dgm:cxn modelId="{716528BF-CF6B-4FFB-9A84-8AEF8DE5D463}" type="presParOf" srcId="{08ED046B-6D91-4647-8EEE-2BB7E27BDC72}" destId="{0A56F4E0-6C4D-4080-B33F-92984F1B33DB}"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6CD7F-0184-4226-B0AA-E6A2EA564EF8}">
      <dsp:nvSpPr>
        <dsp:cNvPr id="0" name=""/>
        <dsp:cNvSpPr/>
      </dsp:nvSpPr>
      <dsp:spPr>
        <a:xfrm>
          <a:off x="2394471" y="749587"/>
          <a:ext cx="4981886" cy="4981886"/>
        </a:xfrm>
        <a:prstGeom prst="blockArc">
          <a:avLst>
            <a:gd name="adj1" fmla="val 10800000"/>
            <a:gd name="adj2" fmla="val 16200000"/>
            <a:gd name="adj3" fmla="val 4642"/>
          </a:avLst>
        </a:prstGeom>
        <a:gradFill rotWithShape="0">
          <a:gsLst>
            <a:gs pos="0">
              <a:schemeClr val="accent5">
                <a:hueOff val="-6630253"/>
                <a:satOff val="9789"/>
                <a:lumOff val="-36078"/>
                <a:alphaOff val="0"/>
                <a:tint val="50000"/>
                <a:satMod val="300000"/>
              </a:schemeClr>
            </a:gs>
            <a:gs pos="35000">
              <a:schemeClr val="accent5">
                <a:hueOff val="-6630253"/>
                <a:satOff val="9789"/>
                <a:lumOff val="-36078"/>
                <a:alphaOff val="0"/>
                <a:tint val="37000"/>
                <a:satMod val="300000"/>
              </a:schemeClr>
            </a:gs>
            <a:gs pos="100000">
              <a:schemeClr val="accent5">
                <a:hueOff val="-6630253"/>
                <a:satOff val="9789"/>
                <a:lumOff val="-3607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8955BDD-629B-4C6C-B972-E476AF950F2F}">
      <dsp:nvSpPr>
        <dsp:cNvPr id="0" name=""/>
        <dsp:cNvSpPr/>
      </dsp:nvSpPr>
      <dsp:spPr>
        <a:xfrm>
          <a:off x="2394471" y="749587"/>
          <a:ext cx="4981886" cy="4981886"/>
        </a:xfrm>
        <a:prstGeom prst="blockArc">
          <a:avLst>
            <a:gd name="adj1" fmla="val 5400000"/>
            <a:gd name="adj2" fmla="val 10800000"/>
            <a:gd name="adj3" fmla="val 4642"/>
          </a:avLst>
        </a:prstGeom>
        <a:gradFill rotWithShape="0">
          <a:gsLst>
            <a:gs pos="0">
              <a:schemeClr val="accent5">
                <a:hueOff val="-4420169"/>
                <a:satOff val="6526"/>
                <a:lumOff val="-24052"/>
                <a:alphaOff val="0"/>
                <a:tint val="50000"/>
                <a:satMod val="300000"/>
              </a:schemeClr>
            </a:gs>
            <a:gs pos="35000">
              <a:schemeClr val="accent5">
                <a:hueOff val="-4420169"/>
                <a:satOff val="6526"/>
                <a:lumOff val="-24052"/>
                <a:alphaOff val="0"/>
                <a:tint val="37000"/>
                <a:satMod val="300000"/>
              </a:schemeClr>
            </a:gs>
            <a:gs pos="100000">
              <a:schemeClr val="accent5">
                <a:hueOff val="-4420169"/>
                <a:satOff val="6526"/>
                <a:lumOff val="-2405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024A337-0C3B-49AB-9DFB-437B0A8D49A4}">
      <dsp:nvSpPr>
        <dsp:cNvPr id="0" name=""/>
        <dsp:cNvSpPr/>
      </dsp:nvSpPr>
      <dsp:spPr>
        <a:xfrm>
          <a:off x="2394471" y="749587"/>
          <a:ext cx="4981886" cy="4981886"/>
        </a:xfrm>
        <a:prstGeom prst="blockArc">
          <a:avLst>
            <a:gd name="adj1" fmla="val 0"/>
            <a:gd name="adj2" fmla="val 5400000"/>
            <a:gd name="adj3" fmla="val 4642"/>
          </a:avLst>
        </a:prstGeom>
        <a:gradFill rotWithShape="0">
          <a:gsLst>
            <a:gs pos="0">
              <a:schemeClr val="accent5">
                <a:hueOff val="-2210084"/>
                <a:satOff val="3263"/>
                <a:lumOff val="-12026"/>
                <a:alphaOff val="0"/>
                <a:tint val="50000"/>
                <a:satMod val="300000"/>
              </a:schemeClr>
            </a:gs>
            <a:gs pos="35000">
              <a:schemeClr val="accent5">
                <a:hueOff val="-2210084"/>
                <a:satOff val="3263"/>
                <a:lumOff val="-12026"/>
                <a:alphaOff val="0"/>
                <a:tint val="37000"/>
                <a:satMod val="300000"/>
              </a:schemeClr>
            </a:gs>
            <a:gs pos="100000">
              <a:schemeClr val="accent5">
                <a:hueOff val="-2210084"/>
                <a:satOff val="3263"/>
                <a:lumOff val="-120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055638B-8FF4-475A-B776-410DDEA6D423}">
      <dsp:nvSpPr>
        <dsp:cNvPr id="0" name=""/>
        <dsp:cNvSpPr/>
      </dsp:nvSpPr>
      <dsp:spPr>
        <a:xfrm>
          <a:off x="2394471" y="749587"/>
          <a:ext cx="4981886" cy="4981886"/>
        </a:xfrm>
        <a:prstGeom prst="blockArc">
          <a:avLst>
            <a:gd name="adj1" fmla="val 16200000"/>
            <a:gd name="adj2" fmla="val 0"/>
            <a:gd name="adj3" fmla="val 4642"/>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5246B48-5F7A-441E-9A92-F9B183624648}">
      <dsp:nvSpPr>
        <dsp:cNvPr id="0" name=""/>
        <dsp:cNvSpPr/>
      </dsp:nvSpPr>
      <dsp:spPr>
        <a:xfrm>
          <a:off x="3738350" y="2093466"/>
          <a:ext cx="2294129" cy="2294129"/>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a:t>Learning Climate</a:t>
          </a:r>
        </a:p>
      </dsp:txBody>
      <dsp:txXfrm>
        <a:off x="4074317" y="2429433"/>
        <a:ext cx="1622195" cy="1622195"/>
      </dsp:txXfrm>
    </dsp:sp>
    <dsp:sp modelId="{491C3C41-8D9F-4E23-B2B1-74CAC2370C28}">
      <dsp:nvSpPr>
        <dsp:cNvPr id="0" name=""/>
        <dsp:cNvSpPr/>
      </dsp:nvSpPr>
      <dsp:spPr>
        <a:xfrm>
          <a:off x="3856713" y="-139834"/>
          <a:ext cx="2057403" cy="1894469"/>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Enthusiasm</a:t>
          </a:r>
        </a:p>
      </dsp:txBody>
      <dsp:txXfrm>
        <a:off x="4158013" y="137605"/>
        <a:ext cx="1454803" cy="1339591"/>
      </dsp:txXfrm>
    </dsp:sp>
    <dsp:sp modelId="{92B3A06F-4252-4100-8F3C-868E49B264D9}">
      <dsp:nvSpPr>
        <dsp:cNvPr id="0" name=""/>
        <dsp:cNvSpPr/>
      </dsp:nvSpPr>
      <dsp:spPr>
        <a:xfrm>
          <a:off x="6264921" y="2209798"/>
          <a:ext cx="2107249" cy="2061465"/>
        </a:xfrm>
        <a:prstGeom prst="ellipse">
          <a:avLst/>
        </a:prstGeom>
        <a:gradFill rotWithShape="0">
          <a:gsLst>
            <a:gs pos="0">
              <a:schemeClr val="accent5">
                <a:hueOff val="-2210084"/>
                <a:satOff val="3263"/>
                <a:lumOff val="-12026"/>
                <a:alphaOff val="0"/>
                <a:tint val="50000"/>
                <a:satMod val="300000"/>
              </a:schemeClr>
            </a:gs>
            <a:gs pos="35000">
              <a:schemeClr val="accent5">
                <a:hueOff val="-2210084"/>
                <a:satOff val="3263"/>
                <a:lumOff val="-12026"/>
                <a:alphaOff val="0"/>
                <a:tint val="37000"/>
                <a:satMod val="300000"/>
              </a:schemeClr>
            </a:gs>
            <a:gs pos="100000">
              <a:schemeClr val="accent5">
                <a:hueOff val="-2210084"/>
                <a:satOff val="3263"/>
                <a:lumOff val="-120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Respect</a:t>
          </a:r>
        </a:p>
      </dsp:txBody>
      <dsp:txXfrm>
        <a:off x="6573520" y="2511693"/>
        <a:ext cx="1490051" cy="1457675"/>
      </dsp:txXfrm>
    </dsp:sp>
    <dsp:sp modelId="{2F46E550-5E49-426C-9073-46140C8C3D17}">
      <dsp:nvSpPr>
        <dsp:cNvPr id="0" name=""/>
        <dsp:cNvSpPr/>
      </dsp:nvSpPr>
      <dsp:spPr>
        <a:xfrm>
          <a:off x="3817401" y="4730491"/>
          <a:ext cx="2136027" cy="1886343"/>
        </a:xfrm>
        <a:prstGeom prst="ellipse">
          <a:avLst/>
        </a:prstGeom>
        <a:gradFill rotWithShape="0">
          <a:gsLst>
            <a:gs pos="0">
              <a:schemeClr val="accent5">
                <a:hueOff val="-4420169"/>
                <a:satOff val="6526"/>
                <a:lumOff val="-24052"/>
                <a:alphaOff val="0"/>
                <a:tint val="50000"/>
                <a:satMod val="300000"/>
              </a:schemeClr>
            </a:gs>
            <a:gs pos="35000">
              <a:schemeClr val="accent5">
                <a:hueOff val="-4420169"/>
                <a:satOff val="6526"/>
                <a:lumOff val="-24052"/>
                <a:alphaOff val="0"/>
                <a:tint val="37000"/>
                <a:satMod val="300000"/>
              </a:schemeClr>
            </a:gs>
            <a:gs pos="100000">
              <a:schemeClr val="accent5">
                <a:hueOff val="-4420169"/>
                <a:satOff val="6526"/>
                <a:lumOff val="-240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Humility</a:t>
          </a:r>
        </a:p>
      </dsp:txBody>
      <dsp:txXfrm>
        <a:off x="4130215" y="5006740"/>
        <a:ext cx="1510399" cy="1333845"/>
      </dsp:txXfrm>
    </dsp:sp>
    <dsp:sp modelId="{F44E1401-CFB5-4200-840D-461460678578}">
      <dsp:nvSpPr>
        <dsp:cNvPr id="0" name=""/>
        <dsp:cNvSpPr/>
      </dsp:nvSpPr>
      <dsp:spPr>
        <a:xfrm>
          <a:off x="1305228" y="2209798"/>
          <a:ext cx="2294111" cy="2061465"/>
        </a:xfrm>
        <a:prstGeom prst="ellipse">
          <a:avLst/>
        </a:prstGeom>
        <a:gradFill rotWithShape="0">
          <a:gsLst>
            <a:gs pos="0">
              <a:schemeClr val="accent5">
                <a:hueOff val="-6630253"/>
                <a:satOff val="9789"/>
                <a:lumOff val="-36078"/>
                <a:alphaOff val="0"/>
                <a:tint val="50000"/>
                <a:satMod val="300000"/>
              </a:schemeClr>
            </a:gs>
            <a:gs pos="35000">
              <a:schemeClr val="accent5">
                <a:hueOff val="-6630253"/>
                <a:satOff val="9789"/>
                <a:lumOff val="-36078"/>
                <a:alphaOff val="0"/>
                <a:tint val="37000"/>
                <a:satMod val="300000"/>
              </a:schemeClr>
            </a:gs>
            <a:gs pos="100000">
              <a:schemeClr val="accent5">
                <a:hueOff val="-6630253"/>
                <a:satOff val="9789"/>
                <a:lumOff val="-36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Challenge and Support</a:t>
          </a:r>
        </a:p>
      </dsp:txBody>
      <dsp:txXfrm>
        <a:off x="1641193" y="2511693"/>
        <a:ext cx="1622181" cy="1457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6CD7F-0184-4226-B0AA-E6A2EA564EF8}">
      <dsp:nvSpPr>
        <dsp:cNvPr id="0" name=""/>
        <dsp:cNvSpPr/>
      </dsp:nvSpPr>
      <dsp:spPr>
        <a:xfrm>
          <a:off x="2394471" y="749587"/>
          <a:ext cx="4981886" cy="4981886"/>
        </a:xfrm>
        <a:prstGeom prst="blockArc">
          <a:avLst>
            <a:gd name="adj1" fmla="val 10800000"/>
            <a:gd name="adj2" fmla="val 16200000"/>
            <a:gd name="adj3" fmla="val 4642"/>
          </a:avLst>
        </a:prstGeom>
        <a:gradFill rotWithShape="0">
          <a:gsLst>
            <a:gs pos="0">
              <a:schemeClr val="accent5">
                <a:hueOff val="-6630253"/>
                <a:satOff val="9789"/>
                <a:lumOff val="-36078"/>
                <a:alphaOff val="0"/>
                <a:tint val="50000"/>
                <a:satMod val="300000"/>
              </a:schemeClr>
            </a:gs>
            <a:gs pos="35000">
              <a:schemeClr val="accent5">
                <a:hueOff val="-6630253"/>
                <a:satOff val="9789"/>
                <a:lumOff val="-36078"/>
                <a:alphaOff val="0"/>
                <a:tint val="37000"/>
                <a:satMod val="300000"/>
              </a:schemeClr>
            </a:gs>
            <a:gs pos="100000">
              <a:schemeClr val="accent5">
                <a:hueOff val="-6630253"/>
                <a:satOff val="9789"/>
                <a:lumOff val="-3607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8955BDD-629B-4C6C-B972-E476AF950F2F}">
      <dsp:nvSpPr>
        <dsp:cNvPr id="0" name=""/>
        <dsp:cNvSpPr/>
      </dsp:nvSpPr>
      <dsp:spPr>
        <a:xfrm>
          <a:off x="2394471" y="749587"/>
          <a:ext cx="4981886" cy="4981886"/>
        </a:xfrm>
        <a:prstGeom prst="blockArc">
          <a:avLst>
            <a:gd name="adj1" fmla="val 5400000"/>
            <a:gd name="adj2" fmla="val 10800000"/>
            <a:gd name="adj3" fmla="val 4642"/>
          </a:avLst>
        </a:prstGeom>
        <a:gradFill rotWithShape="0">
          <a:gsLst>
            <a:gs pos="0">
              <a:schemeClr val="accent5">
                <a:hueOff val="-4420169"/>
                <a:satOff val="6526"/>
                <a:lumOff val="-24052"/>
                <a:alphaOff val="0"/>
                <a:tint val="50000"/>
                <a:satMod val="300000"/>
              </a:schemeClr>
            </a:gs>
            <a:gs pos="35000">
              <a:schemeClr val="accent5">
                <a:hueOff val="-4420169"/>
                <a:satOff val="6526"/>
                <a:lumOff val="-24052"/>
                <a:alphaOff val="0"/>
                <a:tint val="37000"/>
                <a:satMod val="300000"/>
              </a:schemeClr>
            </a:gs>
            <a:gs pos="100000">
              <a:schemeClr val="accent5">
                <a:hueOff val="-4420169"/>
                <a:satOff val="6526"/>
                <a:lumOff val="-2405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024A337-0C3B-49AB-9DFB-437B0A8D49A4}">
      <dsp:nvSpPr>
        <dsp:cNvPr id="0" name=""/>
        <dsp:cNvSpPr/>
      </dsp:nvSpPr>
      <dsp:spPr>
        <a:xfrm>
          <a:off x="2394471" y="749587"/>
          <a:ext cx="4981886" cy="4981886"/>
        </a:xfrm>
        <a:prstGeom prst="blockArc">
          <a:avLst>
            <a:gd name="adj1" fmla="val 0"/>
            <a:gd name="adj2" fmla="val 5400000"/>
            <a:gd name="adj3" fmla="val 4642"/>
          </a:avLst>
        </a:prstGeom>
        <a:gradFill rotWithShape="0">
          <a:gsLst>
            <a:gs pos="0">
              <a:schemeClr val="accent5">
                <a:hueOff val="-2210084"/>
                <a:satOff val="3263"/>
                <a:lumOff val="-12026"/>
                <a:alphaOff val="0"/>
                <a:tint val="50000"/>
                <a:satMod val="300000"/>
              </a:schemeClr>
            </a:gs>
            <a:gs pos="35000">
              <a:schemeClr val="accent5">
                <a:hueOff val="-2210084"/>
                <a:satOff val="3263"/>
                <a:lumOff val="-12026"/>
                <a:alphaOff val="0"/>
                <a:tint val="37000"/>
                <a:satMod val="300000"/>
              </a:schemeClr>
            </a:gs>
            <a:gs pos="100000">
              <a:schemeClr val="accent5">
                <a:hueOff val="-2210084"/>
                <a:satOff val="3263"/>
                <a:lumOff val="-120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055638B-8FF4-475A-B776-410DDEA6D423}">
      <dsp:nvSpPr>
        <dsp:cNvPr id="0" name=""/>
        <dsp:cNvSpPr/>
      </dsp:nvSpPr>
      <dsp:spPr>
        <a:xfrm>
          <a:off x="2394471" y="749587"/>
          <a:ext cx="4981886" cy="4981886"/>
        </a:xfrm>
        <a:prstGeom prst="blockArc">
          <a:avLst>
            <a:gd name="adj1" fmla="val 16200000"/>
            <a:gd name="adj2" fmla="val 0"/>
            <a:gd name="adj3" fmla="val 4642"/>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5246B48-5F7A-441E-9A92-F9B183624648}">
      <dsp:nvSpPr>
        <dsp:cNvPr id="0" name=""/>
        <dsp:cNvSpPr/>
      </dsp:nvSpPr>
      <dsp:spPr>
        <a:xfrm>
          <a:off x="3738350" y="2093466"/>
          <a:ext cx="2294129" cy="2294129"/>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a:t>Learning Climate</a:t>
          </a:r>
        </a:p>
      </dsp:txBody>
      <dsp:txXfrm>
        <a:off x="4074317" y="2429433"/>
        <a:ext cx="1622195" cy="1622195"/>
      </dsp:txXfrm>
    </dsp:sp>
    <dsp:sp modelId="{491C3C41-8D9F-4E23-B2B1-74CAC2370C28}">
      <dsp:nvSpPr>
        <dsp:cNvPr id="0" name=""/>
        <dsp:cNvSpPr/>
      </dsp:nvSpPr>
      <dsp:spPr>
        <a:xfrm>
          <a:off x="3856713" y="-139834"/>
          <a:ext cx="2057403" cy="1894469"/>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Enthusiasm</a:t>
          </a:r>
        </a:p>
      </dsp:txBody>
      <dsp:txXfrm>
        <a:off x="4158013" y="137605"/>
        <a:ext cx="1454803" cy="1339591"/>
      </dsp:txXfrm>
    </dsp:sp>
    <dsp:sp modelId="{92B3A06F-4252-4100-8F3C-868E49B264D9}">
      <dsp:nvSpPr>
        <dsp:cNvPr id="0" name=""/>
        <dsp:cNvSpPr/>
      </dsp:nvSpPr>
      <dsp:spPr>
        <a:xfrm>
          <a:off x="6264921" y="2209798"/>
          <a:ext cx="2107249" cy="2061465"/>
        </a:xfrm>
        <a:prstGeom prst="ellipse">
          <a:avLst/>
        </a:prstGeom>
        <a:gradFill rotWithShape="0">
          <a:gsLst>
            <a:gs pos="0">
              <a:schemeClr val="accent5">
                <a:hueOff val="-2210084"/>
                <a:satOff val="3263"/>
                <a:lumOff val="-12026"/>
                <a:alphaOff val="0"/>
                <a:tint val="50000"/>
                <a:satMod val="300000"/>
              </a:schemeClr>
            </a:gs>
            <a:gs pos="35000">
              <a:schemeClr val="accent5">
                <a:hueOff val="-2210084"/>
                <a:satOff val="3263"/>
                <a:lumOff val="-12026"/>
                <a:alphaOff val="0"/>
                <a:tint val="37000"/>
                <a:satMod val="300000"/>
              </a:schemeClr>
            </a:gs>
            <a:gs pos="100000">
              <a:schemeClr val="accent5">
                <a:hueOff val="-2210084"/>
                <a:satOff val="3263"/>
                <a:lumOff val="-120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Respect</a:t>
          </a:r>
        </a:p>
      </dsp:txBody>
      <dsp:txXfrm>
        <a:off x="6573520" y="2511693"/>
        <a:ext cx="1490051" cy="1457675"/>
      </dsp:txXfrm>
    </dsp:sp>
    <dsp:sp modelId="{2F46E550-5E49-426C-9073-46140C8C3D17}">
      <dsp:nvSpPr>
        <dsp:cNvPr id="0" name=""/>
        <dsp:cNvSpPr/>
      </dsp:nvSpPr>
      <dsp:spPr>
        <a:xfrm>
          <a:off x="3817401" y="4730491"/>
          <a:ext cx="2136027" cy="1886343"/>
        </a:xfrm>
        <a:prstGeom prst="ellipse">
          <a:avLst/>
        </a:prstGeom>
        <a:gradFill rotWithShape="0">
          <a:gsLst>
            <a:gs pos="0">
              <a:schemeClr val="accent5">
                <a:hueOff val="-4420169"/>
                <a:satOff val="6526"/>
                <a:lumOff val="-24052"/>
                <a:alphaOff val="0"/>
                <a:tint val="50000"/>
                <a:satMod val="300000"/>
              </a:schemeClr>
            </a:gs>
            <a:gs pos="35000">
              <a:schemeClr val="accent5">
                <a:hueOff val="-4420169"/>
                <a:satOff val="6526"/>
                <a:lumOff val="-24052"/>
                <a:alphaOff val="0"/>
                <a:tint val="37000"/>
                <a:satMod val="300000"/>
              </a:schemeClr>
            </a:gs>
            <a:gs pos="100000">
              <a:schemeClr val="accent5">
                <a:hueOff val="-4420169"/>
                <a:satOff val="6526"/>
                <a:lumOff val="-240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Humility</a:t>
          </a:r>
        </a:p>
      </dsp:txBody>
      <dsp:txXfrm>
        <a:off x="4130215" y="5006740"/>
        <a:ext cx="1510399" cy="1333845"/>
      </dsp:txXfrm>
    </dsp:sp>
    <dsp:sp modelId="{F44E1401-CFB5-4200-840D-461460678578}">
      <dsp:nvSpPr>
        <dsp:cNvPr id="0" name=""/>
        <dsp:cNvSpPr/>
      </dsp:nvSpPr>
      <dsp:spPr>
        <a:xfrm>
          <a:off x="1305228" y="2209798"/>
          <a:ext cx="2294111" cy="2061465"/>
        </a:xfrm>
        <a:prstGeom prst="ellipse">
          <a:avLst/>
        </a:prstGeom>
        <a:gradFill rotWithShape="0">
          <a:gsLst>
            <a:gs pos="0">
              <a:schemeClr val="accent5">
                <a:hueOff val="-6630253"/>
                <a:satOff val="9789"/>
                <a:lumOff val="-36078"/>
                <a:alphaOff val="0"/>
                <a:tint val="50000"/>
                <a:satMod val="300000"/>
              </a:schemeClr>
            </a:gs>
            <a:gs pos="35000">
              <a:schemeClr val="accent5">
                <a:hueOff val="-6630253"/>
                <a:satOff val="9789"/>
                <a:lumOff val="-36078"/>
                <a:alphaOff val="0"/>
                <a:tint val="37000"/>
                <a:satMod val="300000"/>
              </a:schemeClr>
            </a:gs>
            <a:gs pos="100000">
              <a:schemeClr val="accent5">
                <a:hueOff val="-6630253"/>
                <a:satOff val="9789"/>
                <a:lumOff val="-36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Challenge and Support</a:t>
          </a:r>
        </a:p>
      </dsp:txBody>
      <dsp:txXfrm>
        <a:off x="1641193" y="2511693"/>
        <a:ext cx="1622181" cy="1457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D3904-72B4-4E2D-AB1E-8A07B040E278}">
      <dsp:nvSpPr>
        <dsp:cNvPr id="0" name=""/>
        <dsp:cNvSpPr/>
      </dsp:nvSpPr>
      <dsp:spPr>
        <a:xfrm>
          <a:off x="2501900" y="0"/>
          <a:ext cx="2501900" cy="1795732"/>
        </a:xfrm>
        <a:prstGeom prst="trapezoid">
          <a:avLst>
            <a:gd name="adj" fmla="val 69662"/>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solidFill>
              <a:schemeClr val="bg1"/>
            </a:solidFill>
          </a:endParaRPr>
        </a:p>
        <a:p>
          <a:pPr lvl="0" algn="ctr" defTabSz="1778000">
            <a:lnSpc>
              <a:spcPct val="90000"/>
            </a:lnSpc>
            <a:spcBef>
              <a:spcPct val="0"/>
            </a:spcBef>
            <a:spcAft>
              <a:spcPct val="35000"/>
            </a:spcAft>
          </a:pPr>
          <a:r>
            <a:rPr lang="en-US" sz="4000" kern="1200" dirty="0">
              <a:solidFill>
                <a:schemeClr val="bg1"/>
              </a:solidFill>
            </a:rPr>
            <a:t>CEO</a:t>
          </a:r>
        </a:p>
      </dsp:txBody>
      <dsp:txXfrm>
        <a:off x="2501900" y="0"/>
        <a:ext cx="2501900" cy="1795732"/>
      </dsp:txXfrm>
    </dsp:sp>
    <dsp:sp modelId="{8A304E2A-2425-4232-9010-CDE1553813B1}">
      <dsp:nvSpPr>
        <dsp:cNvPr id="0" name=""/>
        <dsp:cNvSpPr/>
      </dsp:nvSpPr>
      <dsp:spPr>
        <a:xfrm>
          <a:off x="1250950" y="1795732"/>
          <a:ext cx="5003800" cy="1795732"/>
        </a:xfrm>
        <a:prstGeom prst="trapezoid">
          <a:avLst>
            <a:gd name="adj" fmla="val 69662"/>
          </a:avLst>
        </a:prstGeom>
        <a:solidFill>
          <a:schemeClr val="accent5">
            <a:hueOff val="-3315127"/>
            <a:satOff val="4895"/>
            <a:lumOff val="-1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a:solidFill>
                <a:schemeClr val="bg1"/>
              </a:solidFill>
            </a:rPr>
            <a:t>Manager</a:t>
          </a:r>
        </a:p>
      </dsp:txBody>
      <dsp:txXfrm>
        <a:off x="2126614" y="1795732"/>
        <a:ext cx="3252470" cy="1795732"/>
      </dsp:txXfrm>
    </dsp:sp>
    <dsp:sp modelId="{764F606F-EA64-4077-B27B-303339168032}">
      <dsp:nvSpPr>
        <dsp:cNvPr id="0" name=""/>
        <dsp:cNvSpPr/>
      </dsp:nvSpPr>
      <dsp:spPr>
        <a:xfrm>
          <a:off x="0" y="3591464"/>
          <a:ext cx="7505700" cy="1795732"/>
        </a:xfrm>
        <a:prstGeom prst="trapezoid">
          <a:avLst>
            <a:gd name="adj" fmla="val 69662"/>
          </a:avLst>
        </a:prstGeom>
        <a:solidFill>
          <a:schemeClr val="accent5">
            <a:hueOff val="-6630253"/>
            <a:satOff val="9789"/>
            <a:lumOff val="-3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a:solidFill>
                <a:schemeClr val="bg1"/>
              </a:solidFill>
            </a:rPr>
            <a:t>Staff</a:t>
          </a:r>
        </a:p>
      </dsp:txBody>
      <dsp:txXfrm>
        <a:off x="1313497" y="3591464"/>
        <a:ext cx="4878705" cy="1795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A9872-F750-4878-9EE4-7FE1007F4960}">
      <dsp:nvSpPr>
        <dsp:cNvPr id="0" name=""/>
        <dsp:cNvSpPr/>
      </dsp:nvSpPr>
      <dsp:spPr>
        <a:xfrm>
          <a:off x="5046761" y="1397"/>
          <a:ext cx="2098476" cy="136400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Attending</a:t>
          </a:r>
        </a:p>
      </dsp:txBody>
      <dsp:txXfrm>
        <a:off x="5113346" y="67982"/>
        <a:ext cx="1965306" cy="1230839"/>
      </dsp:txXfrm>
    </dsp:sp>
    <dsp:sp modelId="{BAAB5ED0-6A3A-4722-88BF-53C7791EA787}">
      <dsp:nvSpPr>
        <dsp:cNvPr id="0" name=""/>
        <dsp:cNvSpPr/>
      </dsp:nvSpPr>
      <dsp:spPr>
        <a:xfrm>
          <a:off x="3842527" y="683402"/>
          <a:ext cx="4506944" cy="4506944"/>
        </a:xfrm>
        <a:custGeom>
          <a:avLst/>
          <a:gdLst/>
          <a:ahLst/>
          <a:cxnLst/>
          <a:rect l="0" t="0" r="0" b="0"/>
          <a:pathLst>
            <a:path>
              <a:moveTo>
                <a:pt x="3317826" y="267197"/>
              </a:moveTo>
              <a:arcTo wR="2253472" hR="2253472" stAng="17891089" swAng="262580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2E9D22-A1F7-4B35-A69F-AD2EB269F5BA}">
      <dsp:nvSpPr>
        <dsp:cNvPr id="0" name=""/>
        <dsp:cNvSpPr/>
      </dsp:nvSpPr>
      <dsp:spPr>
        <a:xfrm>
          <a:off x="7300234" y="2254870"/>
          <a:ext cx="2098476" cy="1364009"/>
        </a:xfrm>
        <a:prstGeom prst="roundRect">
          <a:avLst/>
        </a:prstGeom>
        <a:solidFill>
          <a:schemeClr val="accent5">
            <a:hueOff val="-2210084"/>
            <a:satOff val="3263"/>
            <a:lumOff val="-1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Resident</a:t>
          </a:r>
        </a:p>
      </dsp:txBody>
      <dsp:txXfrm>
        <a:off x="7366819" y="2321455"/>
        <a:ext cx="1965306" cy="1230839"/>
      </dsp:txXfrm>
    </dsp:sp>
    <dsp:sp modelId="{BD7EB7C7-4EB0-4E9F-9B63-674D9618489E}">
      <dsp:nvSpPr>
        <dsp:cNvPr id="0" name=""/>
        <dsp:cNvSpPr/>
      </dsp:nvSpPr>
      <dsp:spPr>
        <a:xfrm>
          <a:off x="3842527" y="683402"/>
          <a:ext cx="4506944" cy="4506944"/>
        </a:xfrm>
        <a:custGeom>
          <a:avLst/>
          <a:gdLst/>
          <a:ahLst/>
          <a:cxnLst/>
          <a:rect l="0" t="0" r="0" b="0"/>
          <a:pathLst>
            <a:path>
              <a:moveTo>
                <a:pt x="4396022" y="2951769"/>
              </a:moveTo>
              <a:arcTo wR="2253472" hR="2253472" stAng="1083105" swAng="2625806"/>
            </a:path>
          </a:pathLst>
        </a:custGeom>
        <a:noFill/>
        <a:ln w="9525" cap="flat" cmpd="sng" algn="ctr">
          <a:solidFill>
            <a:schemeClr val="accent5">
              <a:hueOff val="-2210084"/>
              <a:satOff val="3263"/>
              <a:lumOff val="-12026"/>
              <a:alphaOff val="0"/>
            </a:schemeClr>
          </a:solidFill>
          <a:prstDash val="solid"/>
        </a:ln>
        <a:effectLst/>
      </dsp:spPr>
      <dsp:style>
        <a:lnRef idx="1">
          <a:scrgbClr r="0" g="0" b="0"/>
        </a:lnRef>
        <a:fillRef idx="0">
          <a:scrgbClr r="0" g="0" b="0"/>
        </a:fillRef>
        <a:effectRef idx="0">
          <a:scrgbClr r="0" g="0" b="0"/>
        </a:effectRef>
        <a:fontRef idx="minor"/>
      </dsp:style>
    </dsp:sp>
    <dsp:sp modelId="{0D2102E5-619E-4D51-95E3-3368F5CD4311}">
      <dsp:nvSpPr>
        <dsp:cNvPr id="0" name=""/>
        <dsp:cNvSpPr/>
      </dsp:nvSpPr>
      <dsp:spPr>
        <a:xfrm>
          <a:off x="5046761" y="4508342"/>
          <a:ext cx="2098476" cy="1364009"/>
        </a:xfrm>
        <a:prstGeom prst="roundRect">
          <a:avLst/>
        </a:prstGeom>
        <a:solidFill>
          <a:schemeClr val="accent5">
            <a:hueOff val="-4420169"/>
            <a:satOff val="6526"/>
            <a:lumOff val="-2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Intern</a:t>
          </a:r>
        </a:p>
      </dsp:txBody>
      <dsp:txXfrm>
        <a:off x="5113346" y="4574927"/>
        <a:ext cx="1965306" cy="1230839"/>
      </dsp:txXfrm>
    </dsp:sp>
    <dsp:sp modelId="{67A67DD2-B9F2-4D5F-B92A-0CC2C11477C3}">
      <dsp:nvSpPr>
        <dsp:cNvPr id="0" name=""/>
        <dsp:cNvSpPr/>
      </dsp:nvSpPr>
      <dsp:spPr>
        <a:xfrm>
          <a:off x="3842527" y="683402"/>
          <a:ext cx="4506944" cy="4506944"/>
        </a:xfrm>
        <a:custGeom>
          <a:avLst/>
          <a:gdLst/>
          <a:ahLst/>
          <a:cxnLst/>
          <a:rect l="0" t="0" r="0" b="0"/>
          <a:pathLst>
            <a:path>
              <a:moveTo>
                <a:pt x="1189118" y="4239747"/>
              </a:moveTo>
              <a:arcTo wR="2253472" hR="2253472" stAng="7091089" swAng="2625806"/>
            </a:path>
          </a:pathLst>
        </a:custGeom>
        <a:noFill/>
        <a:ln w="9525" cap="flat" cmpd="sng" algn="ctr">
          <a:solidFill>
            <a:schemeClr val="accent5">
              <a:hueOff val="-4420169"/>
              <a:satOff val="6526"/>
              <a:lumOff val="-24052"/>
              <a:alphaOff val="0"/>
            </a:schemeClr>
          </a:solidFill>
          <a:prstDash val="solid"/>
        </a:ln>
        <a:effectLst/>
      </dsp:spPr>
      <dsp:style>
        <a:lnRef idx="1">
          <a:scrgbClr r="0" g="0" b="0"/>
        </a:lnRef>
        <a:fillRef idx="0">
          <a:scrgbClr r="0" g="0" b="0"/>
        </a:fillRef>
        <a:effectRef idx="0">
          <a:scrgbClr r="0" g="0" b="0"/>
        </a:effectRef>
        <a:fontRef idx="minor"/>
      </dsp:style>
    </dsp:sp>
    <dsp:sp modelId="{E63F5319-0C14-4E11-A9E5-DD86C0F20E6D}">
      <dsp:nvSpPr>
        <dsp:cNvPr id="0" name=""/>
        <dsp:cNvSpPr/>
      </dsp:nvSpPr>
      <dsp:spPr>
        <a:xfrm>
          <a:off x="2793289" y="2254870"/>
          <a:ext cx="2098476" cy="1364009"/>
        </a:xfrm>
        <a:prstGeom prst="roundRect">
          <a:avLst/>
        </a:prstGeom>
        <a:solidFill>
          <a:schemeClr val="accent5">
            <a:hueOff val="-6630253"/>
            <a:satOff val="9789"/>
            <a:lumOff val="-3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Student</a:t>
          </a:r>
        </a:p>
      </dsp:txBody>
      <dsp:txXfrm>
        <a:off x="2859874" y="2321455"/>
        <a:ext cx="1965306" cy="1230839"/>
      </dsp:txXfrm>
    </dsp:sp>
    <dsp:sp modelId="{0A56F4E0-6C4D-4080-B33F-92984F1B33DB}">
      <dsp:nvSpPr>
        <dsp:cNvPr id="0" name=""/>
        <dsp:cNvSpPr/>
      </dsp:nvSpPr>
      <dsp:spPr>
        <a:xfrm>
          <a:off x="3842527" y="683402"/>
          <a:ext cx="4506944" cy="4506944"/>
        </a:xfrm>
        <a:custGeom>
          <a:avLst/>
          <a:gdLst/>
          <a:ahLst/>
          <a:cxnLst/>
          <a:rect l="0" t="0" r="0" b="0"/>
          <a:pathLst>
            <a:path>
              <a:moveTo>
                <a:pt x="110922" y="1555175"/>
              </a:moveTo>
              <a:arcTo wR="2253472" hR="2253472" stAng="11883105" swAng="2625806"/>
            </a:path>
          </a:pathLst>
        </a:custGeom>
        <a:noFill/>
        <a:ln w="9525" cap="flat" cmpd="sng" algn="ctr">
          <a:solidFill>
            <a:schemeClr val="accent5">
              <a:hueOff val="-6630253"/>
              <a:satOff val="9789"/>
              <a:lumOff val="-3607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defRPr>
            </a:lvl1pPr>
          </a:lstStyle>
          <a:p>
            <a:pPr>
              <a:defRPr/>
            </a:pPr>
            <a:fld id="{40F75959-7FBE-43E2-AC57-0C9083FB58B4}" type="datetimeFigureOut">
              <a:rPr lang="en-US"/>
              <a:pPr>
                <a:defRPr/>
              </a:pPr>
              <a:t>5/20/2020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6A12AA47-42F1-489B-BC2E-DC190DB7BBAE}" type="slidenum">
              <a:rPr lang="en-US" altLang="en-US"/>
              <a:pPr>
                <a:defRPr/>
              </a:pPr>
              <a:t>‹#›</a:t>
            </a:fld>
            <a:endParaRPr lang="en-US" altLang="en-US"/>
          </a:p>
        </p:txBody>
      </p:sp>
    </p:spTree>
    <p:extLst>
      <p:ext uri="{BB962C8B-B14F-4D97-AF65-F5344CB8AC3E}">
        <p14:creationId xmlns:p14="http://schemas.microsoft.com/office/powerpoint/2010/main" val="263240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98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Times New Roman" pitchFamily="-65" charset="0"/>
              </a:defRPr>
            </a:lvl1pPr>
          </a:lstStyle>
          <a:p>
            <a:pPr>
              <a:defRPr/>
            </a:pPr>
            <a:endParaRPr lang="en-US"/>
          </a:p>
        </p:txBody>
      </p:sp>
      <p:sp>
        <p:nvSpPr>
          <p:cNvPr id="5498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Times New Roman" pitchFamily="-65"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98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98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Times New Roman" pitchFamily="-65" charset="0"/>
              </a:defRPr>
            </a:lvl1pPr>
          </a:lstStyle>
          <a:p>
            <a:pPr>
              <a:defRPr/>
            </a:pPr>
            <a:endParaRPr lang="en-US"/>
          </a:p>
        </p:txBody>
      </p:sp>
      <p:sp>
        <p:nvSpPr>
          <p:cNvPr id="5498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476AAAA1-CAB0-4AC0-8DC7-AF54434C4E50}" type="slidenum">
              <a:rPr lang="en-US" altLang="en-US"/>
              <a:pPr>
                <a:defRPr/>
              </a:pPr>
              <a:t>‹#›</a:t>
            </a:fld>
            <a:endParaRPr lang="en-US" altLang="en-US"/>
          </a:p>
        </p:txBody>
      </p:sp>
    </p:spTree>
    <p:extLst>
      <p:ext uri="{BB962C8B-B14F-4D97-AF65-F5344CB8AC3E}">
        <p14:creationId xmlns:p14="http://schemas.microsoft.com/office/powerpoint/2010/main" val="3650261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65"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are the similarities between this picture and what we do?</a:t>
            </a:r>
          </a:p>
          <a:p>
            <a:r>
              <a:rPr lang="en-US" baseline="0" dirty="0"/>
              <a:t>--playing all different instruments (working on different skills, playing different parts)</a:t>
            </a:r>
          </a:p>
          <a:p>
            <a:r>
              <a:rPr lang="en-US" baseline="0" dirty="0"/>
              <a:t>Who is the audience there to see? </a:t>
            </a:r>
          </a:p>
          <a:p>
            <a:r>
              <a:rPr lang="en-US" baseline="0" dirty="0"/>
              <a:t>--the musicians! They are the important ones. Not us…you only see our back.</a:t>
            </a:r>
          </a:p>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a:t>
            </a:fld>
            <a:endParaRPr lang="en-US" altLang="en-US"/>
          </a:p>
        </p:txBody>
      </p:sp>
    </p:spTree>
    <p:extLst>
      <p:ext uri="{BB962C8B-B14F-4D97-AF65-F5344CB8AC3E}">
        <p14:creationId xmlns:p14="http://schemas.microsoft.com/office/powerpoint/2010/main" val="274783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16</a:t>
            </a:fld>
            <a:endParaRPr lang="en-US" altLang="en-US"/>
          </a:p>
        </p:txBody>
      </p:sp>
    </p:spTree>
    <p:extLst>
      <p:ext uri="{BB962C8B-B14F-4D97-AF65-F5344CB8AC3E}">
        <p14:creationId xmlns:p14="http://schemas.microsoft.com/office/powerpoint/2010/main" val="217205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76AAAA1-CAB0-4AC0-8DC7-AF54434C4E50}" type="slidenum">
              <a:rPr lang="en-US" altLang="en-US" smtClean="0"/>
              <a:pPr>
                <a:defRPr/>
              </a:pPr>
              <a:t>17</a:t>
            </a:fld>
            <a:endParaRPr lang="en-US" altLang="en-US"/>
          </a:p>
        </p:txBody>
      </p:sp>
    </p:spTree>
    <p:extLst>
      <p:ext uri="{BB962C8B-B14F-4D97-AF65-F5344CB8AC3E}">
        <p14:creationId xmlns:p14="http://schemas.microsoft.com/office/powerpoint/2010/main" val="32955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22</a:t>
            </a:fld>
            <a:endParaRPr lang="en-US" altLang="en-US"/>
          </a:p>
        </p:txBody>
      </p:sp>
    </p:spTree>
    <p:extLst>
      <p:ext uri="{BB962C8B-B14F-4D97-AF65-F5344CB8AC3E}">
        <p14:creationId xmlns:p14="http://schemas.microsoft.com/office/powerpoint/2010/main" val="179102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76AAAA1-CAB0-4AC0-8DC7-AF54434C4E50}" type="slidenum">
              <a:rPr lang="en-US" altLang="en-US" smtClean="0"/>
              <a:pPr>
                <a:defRPr/>
              </a:pPr>
              <a:t>23</a:t>
            </a:fld>
            <a:endParaRPr lang="en-US" altLang="en-US"/>
          </a:p>
        </p:txBody>
      </p:sp>
    </p:spTree>
    <p:extLst>
      <p:ext uri="{BB962C8B-B14F-4D97-AF65-F5344CB8AC3E}">
        <p14:creationId xmlns:p14="http://schemas.microsoft.com/office/powerpoint/2010/main" val="1353353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76AAAA1-CAB0-4AC0-8DC7-AF54434C4E50}" type="slidenum">
              <a:rPr lang="en-US" altLang="en-US" smtClean="0"/>
              <a:pPr>
                <a:defRPr/>
              </a:pPr>
              <a:t>24</a:t>
            </a:fld>
            <a:endParaRPr lang="en-US" altLang="en-US"/>
          </a:p>
        </p:txBody>
      </p:sp>
    </p:spTree>
    <p:extLst>
      <p:ext uri="{BB962C8B-B14F-4D97-AF65-F5344CB8AC3E}">
        <p14:creationId xmlns:p14="http://schemas.microsoft.com/office/powerpoint/2010/main" val="404461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25</a:t>
            </a:fld>
            <a:endParaRPr lang="en-US" altLang="en-US"/>
          </a:p>
        </p:txBody>
      </p:sp>
    </p:spTree>
    <p:extLst>
      <p:ext uri="{BB962C8B-B14F-4D97-AF65-F5344CB8AC3E}">
        <p14:creationId xmlns:p14="http://schemas.microsoft.com/office/powerpoint/2010/main" val="1470881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27</a:t>
            </a:fld>
            <a:endParaRPr lang="en-US" altLang="en-US"/>
          </a:p>
        </p:txBody>
      </p:sp>
    </p:spTree>
    <p:extLst>
      <p:ext uri="{BB962C8B-B14F-4D97-AF65-F5344CB8AC3E}">
        <p14:creationId xmlns:p14="http://schemas.microsoft.com/office/powerpoint/2010/main" val="195148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28</a:t>
            </a:fld>
            <a:endParaRPr lang="en-US" altLang="en-US"/>
          </a:p>
        </p:txBody>
      </p:sp>
    </p:spTree>
    <p:extLst>
      <p:ext uri="{BB962C8B-B14F-4D97-AF65-F5344CB8AC3E}">
        <p14:creationId xmlns:p14="http://schemas.microsoft.com/office/powerpoint/2010/main" val="246315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29</a:t>
            </a:fld>
            <a:endParaRPr lang="en-US" altLang="en-US"/>
          </a:p>
        </p:txBody>
      </p:sp>
    </p:spTree>
    <p:extLst>
      <p:ext uri="{BB962C8B-B14F-4D97-AF65-F5344CB8AC3E}">
        <p14:creationId xmlns:p14="http://schemas.microsoft.com/office/powerpoint/2010/main" val="382073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3</a:t>
            </a:fld>
            <a:endParaRPr lang="en-US" altLang="en-US"/>
          </a:p>
        </p:txBody>
      </p:sp>
    </p:spTree>
    <p:extLst>
      <p:ext uri="{BB962C8B-B14F-4D97-AF65-F5344CB8AC3E}">
        <p14:creationId xmlns:p14="http://schemas.microsoft.com/office/powerpoint/2010/main" val="380794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4</a:t>
            </a:fld>
            <a:endParaRPr lang="en-US" altLang="en-US"/>
          </a:p>
        </p:txBody>
      </p:sp>
    </p:spTree>
    <p:extLst>
      <p:ext uri="{BB962C8B-B14F-4D97-AF65-F5344CB8AC3E}">
        <p14:creationId xmlns:p14="http://schemas.microsoft.com/office/powerpoint/2010/main" val="374862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Voice, gestures, passion for teaching, learning and inquiry,  humor….not always serious…or intently serious</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6A51BCF-484F-4A69-A3AB-ED71EB6B1745}" type="slidenum">
              <a:rPr lang="en-US" altLang="en-US" sz="1200"/>
              <a:pPr eaLnBrk="1" hangingPunct="1"/>
              <a:t>7</a:t>
            </a:fld>
            <a:endParaRPr lang="en-US" altLang="en-US" sz="1200"/>
          </a:p>
        </p:txBody>
      </p:sp>
    </p:spTree>
    <p:extLst>
      <p:ext uri="{BB962C8B-B14F-4D97-AF65-F5344CB8AC3E}">
        <p14:creationId xmlns:p14="http://schemas.microsoft.com/office/powerpoint/2010/main" val="285329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Hospitality – treats?</a:t>
            </a:r>
          </a:p>
          <a:p>
            <a:r>
              <a:rPr lang="en-US" altLang="en-US" dirty="0">
                <a:latin typeface="Arial" panose="020B0604020202020204" pitchFamily="34" charset="0"/>
                <a:ea typeface="ＭＳ Ｐゴシック" panose="020B0600070205080204" pitchFamily="34" charset="-128"/>
              </a:rPr>
              <a:t>Give time for learning names, little of background, sharing, establish and reinforce</a:t>
            </a:r>
          </a:p>
          <a:p>
            <a:r>
              <a:rPr lang="en-US" altLang="en-US" dirty="0">
                <a:latin typeface="Arial" panose="020B0604020202020204" pitchFamily="34" charset="0"/>
                <a:ea typeface="ＭＳ Ｐゴシック" panose="020B0600070205080204" pitchFamily="34" charset="-128"/>
              </a:rPr>
              <a:t>Stated in expectations</a:t>
            </a:r>
          </a:p>
          <a:p>
            <a:r>
              <a:rPr lang="en-US" altLang="en-US" dirty="0">
                <a:latin typeface="Arial" panose="020B0604020202020204" pitchFamily="34" charset="0"/>
                <a:ea typeface="ＭＳ Ｐゴシック" panose="020B0600070205080204" pitchFamily="34" charset="-128"/>
              </a:rPr>
              <a:t>Respect opinions</a:t>
            </a:r>
          </a:p>
          <a:p>
            <a:r>
              <a:rPr lang="en-US" altLang="en-US" dirty="0">
                <a:latin typeface="Arial" panose="020B0604020202020204" pitchFamily="34" charset="0"/>
                <a:ea typeface="ＭＳ Ｐゴシック" panose="020B0600070205080204" pitchFamily="34" charset="-128"/>
              </a:rPr>
              <a:t>Welcoming input</a:t>
            </a:r>
          </a:p>
          <a:p>
            <a:r>
              <a:rPr lang="en-US" altLang="en-US" dirty="0">
                <a:latin typeface="Arial" panose="020B0604020202020204" pitchFamily="34" charset="0"/>
                <a:ea typeface="ＭＳ Ｐゴシック" panose="020B0600070205080204" pitchFamily="34" charset="-128"/>
              </a:rPr>
              <a:t>Making sure all voice heard—inviting </a:t>
            </a:r>
          </a:p>
          <a:p>
            <a:r>
              <a:rPr lang="en-US" altLang="en-US" dirty="0">
                <a:latin typeface="Arial" panose="020B0604020202020204" pitchFamily="34" charset="0"/>
                <a:ea typeface="ＭＳ Ｐゴシック" panose="020B0600070205080204" pitchFamily="34" charset="-128"/>
              </a:rPr>
              <a:t>Dealing with small stuff—house keeping</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E450016-6E2B-4E78-AFB0-D8B64DB7BBB7}" type="slidenum">
              <a:rPr lang="en-US" altLang="en-US" sz="1200"/>
              <a:pPr eaLnBrk="1" hangingPunct="1"/>
              <a:t>8</a:t>
            </a:fld>
            <a:endParaRPr lang="en-US" altLang="en-US" sz="1200"/>
          </a:p>
        </p:txBody>
      </p:sp>
    </p:spTree>
    <p:extLst>
      <p:ext uri="{BB962C8B-B14F-4D97-AF65-F5344CB8AC3E}">
        <p14:creationId xmlns:p14="http://schemas.microsoft.com/office/powerpoint/2010/main" val="57193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In a seminal paper on clinical</a:t>
            </a:r>
            <a:r>
              <a:rPr lang="en-US" altLang="en-US" baseline="0" dirty="0">
                <a:latin typeface="Arial" panose="020B0604020202020204" pitchFamily="34" charset="0"/>
                <a:ea typeface="ＭＳ Ｐゴシック" panose="020B0600070205080204" pitchFamily="34" charset="-128"/>
              </a:rPr>
              <a:t> teaching (Irby 1979), the two traits rated lowest were being arrogant and dogmatic.</a:t>
            </a:r>
          </a:p>
          <a:p>
            <a:endParaRPr lang="en-US" altLang="en-US" dirty="0">
              <a:latin typeface="Arial" panose="020B0604020202020204" pitchFamily="34" charset="0"/>
              <a:ea typeface="ＭＳ Ｐゴシック" panose="020B0600070205080204" pitchFamily="34" charset="-128"/>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C121DA9-B91E-4DF1-987A-4F71788022FF}" type="slidenum">
              <a:rPr lang="en-US" altLang="en-US" sz="1200"/>
              <a:pPr eaLnBrk="1" hangingPunct="1"/>
              <a:t>9</a:t>
            </a:fld>
            <a:endParaRPr lang="en-US" altLang="en-US" sz="1200"/>
          </a:p>
        </p:txBody>
      </p:sp>
    </p:spTree>
    <p:extLst>
      <p:ext uri="{BB962C8B-B14F-4D97-AF65-F5344CB8AC3E}">
        <p14:creationId xmlns:p14="http://schemas.microsoft.com/office/powerpoint/2010/main" val="53818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Collect ideas from the group</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1B99EC-DB0A-4AB8-B158-3D7C265A0721}" type="slidenum">
              <a:rPr lang="en-US" altLang="en-US" sz="1200"/>
              <a:pPr eaLnBrk="1" hangingPunct="1"/>
              <a:t>10</a:t>
            </a:fld>
            <a:endParaRPr lang="en-US" altLang="en-US" sz="1200"/>
          </a:p>
        </p:txBody>
      </p:sp>
    </p:spTree>
    <p:extLst>
      <p:ext uri="{BB962C8B-B14F-4D97-AF65-F5344CB8AC3E}">
        <p14:creationId xmlns:p14="http://schemas.microsoft.com/office/powerpoint/2010/main" val="21889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11</a:t>
            </a:fld>
            <a:endParaRPr lang="en-US" altLang="en-US"/>
          </a:p>
        </p:txBody>
      </p:sp>
    </p:spTree>
    <p:extLst>
      <p:ext uri="{BB962C8B-B14F-4D97-AF65-F5344CB8AC3E}">
        <p14:creationId xmlns:p14="http://schemas.microsoft.com/office/powerpoint/2010/main" val="52725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13</a:t>
            </a:fld>
            <a:endParaRPr lang="en-US" altLang="en-US"/>
          </a:p>
        </p:txBody>
      </p:sp>
    </p:spTree>
    <p:extLst>
      <p:ext uri="{BB962C8B-B14F-4D97-AF65-F5344CB8AC3E}">
        <p14:creationId xmlns:p14="http://schemas.microsoft.com/office/powerpoint/2010/main" val="152405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a:xfrm>
            <a:off x="609600" y="0"/>
            <a:ext cx="10972800" cy="1143000"/>
          </a:xfrm>
        </p:spPr>
        <p:txBody>
          <a:body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lvl1pPr>
              <a:defRPr sz="40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custDataLst>
              <p:tags r:id="rId3"/>
            </p:custDataLst>
          </p:nvPr>
        </p:nvSpPr>
        <p:spPr/>
        <p:txBody>
          <a:bodyPr/>
          <a:lstStyle>
            <a:lvl1pPr>
              <a:defRPr/>
            </a:lvl1pPr>
          </a:lstStyle>
          <a:p>
            <a:pPr>
              <a:defRPr/>
            </a:pPr>
            <a:endParaRPr lang="en-US"/>
          </a:p>
        </p:txBody>
      </p:sp>
      <p:sp>
        <p:nvSpPr>
          <p:cNvPr id="6" name="Footer Placeholder 5"/>
          <p:cNvSpPr>
            <a:spLocks noGrp="1" noChangeArrowheads="1"/>
          </p:cNvSpPr>
          <p:nvPr>
            <p:ph type="ftr" sz="quarter" idx="11"/>
            <p:custDataLst>
              <p:tags r:id="rId4"/>
            </p:custDataLst>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custDataLst>
              <p:tags r:id="rId5"/>
            </p:custDataLst>
          </p:nvPr>
        </p:nvSpPr>
        <p:spPr/>
        <p:txBody>
          <a:bodyPr/>
          <a:lstStyle>
            <a:lvl1pPr>
              <a:defRPr/>
            </a:lvl1pPr>
          </a:lstStyle>
          <a:p>
            <a:pPr>
              <a:defRPr/>
            </a:pPr>
            <a:fld id="{AB40B716-D580-47D7-8816-698613FC073D}" type="slidenum">
              <a:rPr lang="en-US" altLang="en-US"/>
              <a:pPr>
                <a:defRPr/>
              </a:pPr>
              <a:t>‹#›</a:t>
            </a:fld>
            <a:endParaRPr lang="en-US" altLang="en-US"/>
          </a:p>
        </p:txBody>
      </p:sp>
    </p:spTree>
    <p:extLst>
      <p:ext uri="{BB962C8B-B14F-4D97-AF65-F5344CB8AC3E}">
        <p14:creationId xmlns:p14="http://schemas.microsoft.com/office/powerpoint/2010/main" val="204030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E063FC-6EB4-4B02-974C-DB6F57A1D80A}" type="slidenum">
              <a:rPr lang="en-US" altLang="en-US"/>
              <a:pPr>
                <a:defRPr/>
              </a:pPr>
              <a:t>‹#›</a:t>
            </a:fld>
            <a:endParaRPr lang="en-US" altLang="en-US"/>
          </a:p>
        </p:txBody>
      </p:sp>
    </p:spTree>
    <p:extLst>
      <p:ext uri="{BB962C8B-B14F-4D97-AF65-F5344CB8AC3E}">
        <p14:creationId xmlns:p14="http://schemas.microsoft.com/office/powerpoint/2010/main" val="371830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3A8B11-A242-4B9D-96C8-4711FC0C4F06}" type="slidenum">
              <a:rPr lang="en-US" altLang="en-US"/>
              <a:pPr>
                <a:defRPr/>
              </a:pPr>
              <a:t>‹#›</a:t>
            </a:fld>
            <a:endParaRPr lang="en-US" altLang="en-US"/>
          </a:p>
        </p:txBody>
      </p:sp>
    </p:spTree>
    <p:extLst>
      <p:ext uri="{BB962C8B-B14F-4D97-AF65-F5344CB8AC3E}">
        <p14:creationId xmlns:p14="http://schemas.microsoft.com/office/powerpoint/2010/main" val="374342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custDataLst>
              <p:tags r:id="rId2"/>
            </p:custDataLst>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610CAB04-EBF6-41A7-92CA-CD7B631F65FB}" type="slidenum">
              <a:rPr lang="en-US" altLang="en-US"/>
              <a:pPr>
                <a:defRPr/>
              </a:pPr>
              <a:t>‹#›</a:t>
            </a:fld>
            <a:endParaRPr lang="en-US" altLang="en-US"/>
          </a:p>
        </p:txBody>
      </p:sp>
    </p:spTree>
    <p:extLst>
      <p:ext uri="{BB962C8B-B14F-4D97-AF65-F5344CB8AC3E}">
        <p14:creationId xmlns:p14="http://schemas.microsoft.com/office/powerpoint/2010/main" val="3879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DE84D-8093-4006-BEE2-597C81BF488C}" type="slidenum">
              <a:rPr lang="en-US" altLang="en-US"/>
              <a:pPr>
                <a:defRPr/>
              </a:pPr>
              <a:t>‹#›</a:t>
            </a:fld>
            <a:endParaRPr lang="en-US" altLang="en-US"/>
          </a:p>
        </p:txBody>
      </p:sp>
    </p:spTree>
    <p:extLst>
      <p:ext uri="{BB962C8B-B14F-4D97-AF65-F5344CB8AC3E}">
        <p14:creationId xmlns:p14="http://schemas.microsoft.com/office/powerpoint/2010/main" val="129486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a:xfrm>
            <a:off x="609600" y="0"/>
            <a:ext cx="109728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custDataLst>
              <p:tags r:id="rId2"/>
            </p:custDataLst>
          </p:nvPr>
        </p:nvSpPr>
        <p:spPr>
          <a:xfrm>
            <a:off x="609600" y="12954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6197600" y="12954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7"/>
          <p:cNvSpPr>
            <a:spLocks noGrp="1" noChangeArrowheads="1"/>
          </p:cNvSpPr>
          <p:nvPr>
            <p:ph type="dt" sz="half" idx="10"/>
            <p:custDataLst>
              <p:tags r:id="rId4"/>
            </p:custDataLst>
          </p:nvPr>
        </p:nvSpPr>
        <p:spPr/>
        <p:txBody>
          <a:bodyPr/>
          <a:lstStyle>
            <a:lvl1pPr>
              <a:defRPr/>
            </a:lvl1pPr>
          </a:lstStyle>
          <a:p>
            <a:pPr>
              <a:defRPr/>
            </a:pPr>
            <a:endParaRPr lang="en-US"/>
          </a:p>
        </p:txBody>
      </p:sp>
      <p:sp>
        <p:nvSpPr>
          <p:cNvPr id="7" name="Footer Placeholder 8"/>
          <p:cNvSpPr>
            <a:spLocks noGrp="1" noChangeArrowheads="1"/>
          </p:cNvSpPr>
          <p:nvPr>
            <p:ph type="ftr" sz="quarter" idx="11"/>
            <p:custDataLst>
              <p:tags r:id="rId5"/>
            </p:custDataLst>
          </p:nvPr>
        </p:nvSpPr>
        <p:spPr/>
        <p:txBody>
          <a:bodyPr/>
          <a:lstStyle>
            <a:lvl1pPr>
              <a:defRPr/>
            </a:lvl1pPr>
          </a:lstStyle>
          <a:p>
            <a:pPr>
              <a:defRPr/>
            </a:pPr>
            <a:endParaRPr lang="en-US"/>
          </a:p>
        </p:txBody>
      </p:sp>
      <p:sp>
        <p:nvSpPr>
          <p:cNvPr id="8" name="Slide Number Placeholder 9"/>
          <p:cNvSpPr>
            <a:spLocks noGrp="1" noChangeArrowheads="1"/>
          </p:cNvSpPr>
          <p:nvPr>
            <p:ph type="sldNum" sz="quarter" idx="12"/>
            <p:custDataLst>
              <p:tags r:id="rId6"/>
            </p:custDataLst>
          </p:nvPr>
        </p:nvSpPr>
        <p:spPr/>
        <p:txBody>
          <a:bodyPr/>
          <a:lstStyle>
            <a:lvl1pPr>
              <a:defRPr/>
            </a:lvl1pPr>
          </a:lstStyle>
          <a:p>
            <a:pPr>
              <a:defRPr/>
            </a:pPr>
            <a:fld id="{FB714878-6EAE-4DAD-BFB6-29424347D81F}" type="slidenum">
              <a:rPr lang="en-US" altLang="en-US"/>
              <a:pPr>
                <a:defRPr/>
              </a:pPr>
              <a:t>‹#›</a:t>
            </a:fld>
            <a:endParaRPr lang="en-US" altLang="en-US"/>
          </a:p>
        </p:txBody>
      </p:sp>
    </p:spTree>
    <p:extLst>
      <p:ext uri="{BB962C8B-B14F-4D97-AF65-F5344CB8AC3E}">
        <p14:creationId xmlns:p14="http://schemas.microsoft.com/office/powerpoint/2010/main" val="89535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95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351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95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351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A274E4A9-57C8-4BCF-ADF7-8059E49D52EA}" type="slidenum">
              <a:rPr lang="en-US" altLang="en-US"/>
              <a:pPr>
                <a:defRPr/>
              </a:pPr>
              <a:t>‹#›</a:t>
            </a:fld>
            <a:endParaRPr lang="en-US" altLang="en-US"/>
          </a:p>
        </p:txBody>
      </p:sp>
    </p:spTree>
    <p:extLst>
      <p:ext uri="{BB962C8B-B14F-4D97-AF65-F5344CB8AC3E}">
        <p14:creationId xmlns:p14="http://schemas.microsoft.com/office/powerpoint/2010/main" val="366728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lstStyle/>
          <a:p>
            <a:r>
              <a:rPr lang="en-US"/>
              <a:t>Click to edit Master title style</a:t>
            </a:r>
          </a:p>
        </p:txBody>
      </p:sp>
      <p:sp>
        <p:nvSpPr>
          <p:cNvPr id="4" name="Rectangle 4"/>
          <p:cNvSpPr>
            <a:spLocks noGrp="1" noChangeArrowheads="1"/>
          </p:cNvSpPr>
          <p:nvPr>
            <p:ph type="dt" sz="half" idx="10"/>
            <p:custDataLst>
              <p:tags r:id="rId2"/>
            </p:custDataLst>
          </p:nvPr>
        </p:nvSpPr>
        <p:spPr/>
        <p:txBody>
          <a:bodyPr/>
          <a:lstStyle>
            <a:lvl1pPr>
              <a:defRPr/>
            </a:lvl1pPr>
          </a:lstStyle>
          <a:p>
            <a:pPr>
              <a:defRPr/>
            </a:pPr>
            <a:endParaRPr lang="en-US"/>
          </a:p>
        </p:txBody>
      </p:sp>
      <p:sp>
        <p:nvSpPr>
          <p:cNvPr id="5" name="Rectangle 5"/>
          <p:cNvSpPr>
            <a:spLocks noGrp="1" noChangeArrowheads="1"/>
          </p:cNvSpPr>
          <p:nvPr>
            <p:ph type="ftr" sz="quarter" idx="11"/>
            <p:custDataLst>
              <p:tags r:id="rId3"/>
            </p:custDataLst>
          </p:nvPr>
        </p:nvSpPr>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4"/>
            </p:custDataLst>
          </p:nvPr>
        </p:nvSpPr>
        <p:spPr/>
        <p:txBody>
          <a:bodyPr/>
          <a:lstStyle>
            <a:lvl1pPr>
              <a:defRPr/>
            </a:lvl1pPr>
          </a:lstStyle>
          <a:p>
            <a:pPr>
              <a:defRPr/>
            </a:pPr>
            <a:fld id="{26B090AC-0D3C-468E-9ADC-BB9960286622}" type="slidenum">
              <a:rPr lang="en-US" altLang="en-US"/>
              <a:pPr>
                <a:defRPr/>
              </a:pPr>
              <a:t>‹#›</a:t>
            </a:fld>
            <a:endParaRPr lang="en-US" altLang="en-US"/>
          </a:p>
        </p:txBody>
      </p:sp>
    </p:spTree>
    <p:extLst>
      <p:ext uri="{BB962C8B-B14F-4D97-AF65-F5344CB8AC3E}">
        <p14:creationId xmlns:p14="http://schemas.microsoft.com/office/powerpoint/2010/main" val="244487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65162265-87D6-4E8A-90CE-50CA4DD69854}" type="slidenum">
              <a:rPr lang="en-US" altLang="en-US"/>
              <a:pPr>
                <a:defRPr/>
              </a:pPr>
              <a:t>‹#›</a:t>
            </a:fld>
            <a:endParaRPr lang="en-US" altLang="en-US"/>
          </a:p>
        </p:txBody>
      </p:sp>
    </p:spTree>
    <p:extLst>
      <p:ext uri="{BB962C8B-B14F-4D97-AF65-F5344CB8AC3E}">
        <p14:creationId xmlns:p14="http://schemas.microsoft.com/office/powerpoint/2010/main" val="174581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A05F1-CA4E-4941-B0BC-A51D27A616FD}" type="slidenum">
              <a:rPr lang="en-US" altLang="en-US"/>
              <a:pPr>
                <a:defRPr/>
              </a:pPr>
              <a:t>‹#›</a:t>
            </a:fld>
            <a:endParaRPr lang="en-US" altLang="en-US"/>
          </a:p>
        </p:txBody>
      </p:sp>
    </p:spTree>
    <p:extLst>
      <p:ext uri="{BB962C8B-B14F-4D97-AF65-F5344CB8AC3E}">
        <p14:creationId xmlns:p14="http://schemas.microsoft.com/office/powerpoint/2010/main" val="191222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35BE2F-96EE-46E7-A819-4F6B13F0EA7D}" type="slidenum">
              <a:rPr lang="en-US" altLang="en-US"/>
              <a:pPr>
                <a:defRPr/>
              </a:pPr>
              <a:t>‹#›</a:t>
            </a:fld>
            <a:endParaRPr lang="en-US" altLang="en-US"/>
          </a:p>
        </p:txBody>
      </p:sp>
    </p:spTree>
    <p:extLst>
      <p:ext uri="{BB962C8B-B14F-4D97-AF65-F5344CB8AC3E}">
        <p14:creationId xmlns:p14="http://schemas.microsoft.com/office/powerpoint/2010/main" val="149212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609600" y="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custDataLst>
              <p:tags r:id="rId14"/>
            </p:custDataLst>
          </p:nvPr>
        </p:nvSpPr>
        <p:spPr bwMode="auto">
          <a:xfrm>
            <a:off x="609600" y="1295400"/>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8356" name="Rectangle 4"/>
          <p:cNvSpPr>
            <a:spLocks noGrp="1" noChangeArrowheads="1"/>
          </p:cNvSpPr>
          <p:nvPr>
            <p:ph type="dt" sz="half" idx="2"/>
            <p:custDataLst>
              <p:tags r:id="rId15"/>
            </p:custDataLst>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28357" name="Rectangle 5"/>
          <p:cNvSpPr>
            <a:spLocks noGrp="1" noChangeArrowheads="1"/>
          </p:cNvSpPr>
          <p:nvPr>
            <p:ph type="ftr" sz="quarter" idx="3"/>
            <p:custDataLst>
              <p:tags r:id="rId16"/>
            </p:custDataLst>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28358" name="Rectangle 6"/>
          <p:cNvSpPr>
            <a:spLocks noGrp="1" noChangeArrowheads="1"/>
          </p:cNvSpPr>
          <p:nvPr>
            <p:ph type="sldNum" sz="quarter" idx="4"/>
            <p:custDataLst>
              <p:tags r:id="rId17"/>
            </p:custDataLst>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72932C1-BFB1-4E51-985C-7ED60DE4BDC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95" r:id="rId1"/>
    <p:sldLayoutId id="2147483688" r:id="rId2"/>
    <p:sldLayoutId id="2147483689" r:id="rId3"/>
    <p:sldLayoutId id="2147483696" r:id="rId4"/>
    <p:sldLayoutId id="2147483697" r:id="rId5"/>
    <p:sldLayoutId id="2147483698"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000" b="0" i="0" u="none">
          <a:solidFill>
            <a:schemeClr val="tx1"/>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b7isn84Xou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5785" r="13218"/>
          <a:stretch/>
        </p:blipFill>
        <p:spPr>
          <a:xfrm>
            <a:off x="0" y="0"/>
            <a:ext cx="3200400" cy="3971044"/>
          </a:xfrm>
          <a:effectLst>
            <a:reflection blurRad="6350" stA="50000" endA="300" endPos="55000" dir="5400000" sy="-100000" algn="bl" rotWithShape="0"/>
          </a:effectLst>
        </p:spPr>
      </p:pic>
      <p:sp>
        <p:nvSpPr>
          <p:cNvPr id="8" name="Title 1"/>
          <p:cNvSpPr txBox="1">
            <a:spLocks/>
          </p:cNvSpPr>
          <p:nvPr>
            <p:custDataLst>
              <p:tags r:id="rId1"/>
            </p:custDataLst>
          </p:nvPr>
        </p:nvSpPr>
        <p:spPr>
          <a:xfrm>
            <a:off x="3352800" y="1524000"/>
            <a:ext cx="8610600" cy="1470025"/>
          </a:xfrm>
          <a:prstGeom prst="rect">
            <a:avLst/>
          </a:prstGeom>
          <a:noFill/>
          <a:ln>
            <a:noFill/>
          </a:ln>
        </p:spPr>
        <p:txBody>
          <a:bodyPr/>
          <a:lstStyle>
            <a:lvl1pPr algn="ctr" rtl="0" eaLnBrk="0" fontAlgn="base" hangingPunct="0">
              <a:spcBef>
                <a:spcPct val="0"/>
              </a:spcBef>
              <a:spcAft>
                <a:spcPct val="0"/>
              </a:spcAft>
              <a:defRPr sz="4000" b="0" i="0" u="none">
                <a:solidFill>
                  <a:schemeClr val="tx1"/>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4400" kern="0" dirty="0"/>
              <a:t>UK COM</a:t>
            </a:r>
          </a:p>
          <a:p>
            <a:pPr algn="l"/>
            <a:r>
              <a:rPr lang="en-US" sz="4400" kern="0" dirty="0"/>
              <a:t>Clinical Teaching</a:t>
            </a:r>
          </a:p>
          <a:p>
            <a:pPr algn="l"/>
            <a:r>
              <a:rPr lang="en-US" sz="4400" kern="0" dirty="0"/>
              <a:t>Faculty Development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8632" y="5029200"/>
            <a:ext cx="5013368" cy="2057400"/>
          </a:xfrm>
          <a:prstGeom prst="rect">
            <a:avLst/>
          </a:prstGeom>
        </p:spPr>
      </p:pic>
    </p:spTree>
    <p:extLst>
      <p:ext uri="{BB962C8B-B14F-4D97-AF65-F5344CB8AC3E}">
        <p14:creationId xmlns:p14="http://schemas.microsoft.com/office/powerpoint/2010/main" val="300218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5"/>
          <p:cNvSpPr>
            <a:spLocks noGrp="1"/>
          </p:cNvSpPr>
          <p:nvPr>
            <p:ph idx="1"/>
          </p:nvPr>
        </p:nvSpPr>
        <p:spPr>
          <a:xfrm>
            <a:off x="381000" y="1981200"/>
            <a:ext cx="11506200" cy="4876800"/>
          </a:xfrm>
        </p:spPr>
        <p:txBody>
          <a:bodyPr/>
          <a:lstStyle/>
          <a:p>
            <a:pPr lvl="1"/>
            <a:r>
              <a:rPr lang="en-US" altLang="en-US" dirty="0">
                <a:ea typeface="ＭＳ Ｐゴシック" panose="020B0600070205080204" pitchFamily="34" charset="-128"/>
              </a:rPr>
              <a:t>Provide support for uncertainties and problems</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Challenge learners to advance their understanding and make new connections</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Give reinforcing and constructive feedback</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grpSp>
        <p:nvGrpSpPr>
          <p:cNvPr id="5" name="Group 4"/>
          <p:cNvGrpSpPr/>
          <p:nvPr/>
        </p:nvGrpSpPr>
        <p:grpSpPr>
          <a:xfrm>
            <a:off x="3657600" y="76200"/>
            <a:ext cx="4953000" cy="1600200"/>
            <a:chOff x="215405" y="1763625"/>
            <a:chExt cx="1926176" cy="1240935"/>
          </a:xfrm>
          <a:scene3d>
            <a:camera prst="orthographicFront"/>
            <a:lightRig rig="threePt" dir="t"/>
          </a:scene3d>
        </p:grpSpPr>
        <p:sp>
          <p:nvSpPr>
            <p:cNvPr id="7" name="Rounded Rectangle 6"/>
            <p:cNvSpPr/>
            <p:nvPr/>
          </p:nvSpPr>
          <p:spPr>
            <a:xfrm>
              <a:off x="215405" y="1763625"/>
              <a:ext cx="1926176" cy="1240935"/>
            </a:xfrm>
            <a:prstGeom prst="roundRect">
              <a:avLst/>
            </a:prstGeom>
            <a:solidFill>
              <a:srgbClr val="C790C8"/>
            </a:solidFill>
            <a:sp3d>
              <a:bevelT w="139700" h="139700" prst="divo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275982" y="1824202"/>
              <a:ext cx="1805022" cy="1119781"/>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1066800">
                <a:lnSpc>
                  <a:spcPct val="90000"/>
                </a:lnSpc>
                <a:spcAft>
                  <a:spcPct val="35000"/>
                </a:spcAft>
                <a:defRPr/>
              </a:pPr>
              <a:r>
                <a:rPr lang="en-US" sz="4000" dirty="0"/>
                <a:t>Challenge and Support</a:t>
              </a:r>
            </a:p>
          </p:txBody>
        </p:sp>
      </p:grpSp>
    </p:spTree>
    <p:extLst>
      <p:ext uri="{BB962C8B-B14F-4D97-AF65-F5344CB8AC3E}">
        <p14:creationId xmlns:p14="http://schemas.microsoft.com/office/powerpoint/2010/main" val="363471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p:nvPr>
        </p:nvSpPr>
        <p:spPr/>
        <p:txBody>
          <a:bodyPr/>
          <a:lstStyle/>
          <a:p>
            <a:r>
              <a:rPr lang="en-US" altLang="en-US">
                <a:ea typeface="ＭＳ Ｐゴシック" panose="020B0600070205080204" pitchFamily="34" charset="-128"/>
              </a:rPr>
              <a:t>Support and Challenge</a:t>
            </a: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1567092354"/>
              </p:ext>
            </p:extLst>
          </p:nvPr>
        </p:nvGraphicFramePr>
        <p:xfrm>
          <a:off x="1447799" y="1143000"/>
          <a:ext cx="9372600" cy="5486399"/>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1615857">
                <a:tc>
                  <a:txBody>
                    <a:bodyPr/>
                    <a:lstStyle/>
                    <a:p>
                      <a:endParaRPr lang="en-US" sz="3200" dirty="0"/>
                    </a:p>
                  </a:txBody>
                  <a:tcPr anchor="ctr"/>
                </a:tc>
                <a:tc>
                  <a:txBody>
                    <a:bodyPr/>
                    <a:lstStyle/>
                    <a:p>
                      <a:pPr algn="ctr"/>
                      <a:r>
                        <a:rPr lang="en-US" sz="3200" dirty="0">
                          <a:solidFill>
                            <a:schemeClr val="tx1"/>
                          </a:solidFill>
                        </a:rPr>
                        <a:t>Low Challenge</a:t>
                      </a:r>
                    </a:p>
                  </a:txBody>
                  <a:tcPr anchor="ctr"/>
                </a:tc>
                <a:tc>
                  <a:txBody>
                    <a:bodyPr/>
                    <a:lstStyle/>
                    <a:p>
                      <a:pPr algn="ctr"/>
                      <a:r>
                        <a:rPr lang="en-US" sz="3200" dirty="0">
                          <a:solidFill>
                            <a:schemeClr val="tx1"/>
                          </a:solidFill>
                        </a:rPr>
                        <a:t>High Challenge</a:t>
                      </a:r>
                    </a:p>
                  </a:txBody>
                  <a:tcPr anchor="ctr"/>
                </a:tc>
                <a:extLst>
                  <a:ext uri="{0D108BD9-81ED-4DB2-BD59-A6C34878D82A}">
                    <a16:rowId xmlns:a16="http://schemas.microsoft.com/office/drawing/2014/main" val="10000"/>
                  </a:ext>
                </a:extLst>
              </a:tr>
              <a:tr h="1615857">
                <a:tc>
                  <a:txBody>
                    <a:bodyPr/>
                    <a:lstStyle/>
                    <a:p>
                      <a:r>
                        <a:rPr lang="en-US" sz="3200" b="1" dirty="0"/>
                        <a:t>Low Support</a:t>
                      </a:r>
                    </a:p>
                  </a:txBody>
                  <a:tcPr anchor="ctr"/>
                </a:tc>
                <a:tc>
                  <a:txBody>
                    <a:bodyPr/>
                    <a:lstStyle/>
                    <a:p>
                      <a:pPr algn="ctr"/>
                      <a:endParaRPr lang="en-US" sz="3600" dirty="0">
                        <a:solidFill>
                          <a:srgbClr val="996633"/>
                        </a:solidFill>
                      </a:endParaRPr>
                    </a:p>
                  </a:txBody>
                  <a:tcPr anchor="ctr"/>
                </a:tc>
                <a:tc>
                  <a:txBody>
                    <a:bodyPr/>
                    <a:lstStyle/>
                    <a:p>
                      <a:pPr algn="ctr"/>
                      <a:endParaRPr lang="en-US" sz="3600" dirty="0">
                        <a:solidFill>
                          <a:srgbClr val="FF0000"/>
                        </a:solidFill>
                      </a:endParaRPr>
                    </a:p>
                  </a:txBody>
                  <a:tcPr anchor="ctr"/>
                </a:tc>
                <a:extLst>
                  <a:ext uri="{0D108BD9-81ED-4DB2-BD59-A6C34878D82A}">
                    <a16:rowId xmlns:a16="http://schemas.microsoft.com/office/drawing/2014/main" val="10001"/>
                  </a:ext>
                </a:extLst>
              </a:tr>
              <a:tr h="2254685">
                <a:tc>
                  <a:txBody>
                    <a:bodyPr/>
                    <a:lstStyle/>
                    <a:p>
                      <a:r>
                        <a:rPr lang="en-US" sz="3200" b="1" dirty="0"/>
                        <a:t>High Support</a:t>
                      </a:r>
                    </a:p>
                  </a:txBody>
                  <a:tcPr anchor="ctr"/>
                </a:tc>
                <a:tc>
                  <a:txBody>
                    <a:bodyPr/>
                    <a:lstStyle/>
                    <a:p>
                      <a:pPr algn="ctr"/>
                      <a:endParaRPr lang="en-US" sz="3600" dirty="0">
                        <a:solidFill>
                          <a:srgbClr val="FF0000"/>
                        </a:solidFill>
                      </a:endParaRPr>
                    </a:p>
                  </a:txBody>
                  <a:tcPr anchor="ctr"/>
                </a:tc>
                <a:tc>
                  <a:txBody>
                    <a:bodyPr/>
                    <a:lstStyle/>
                    <a:p>
                      <a:pPr algn="ctr"/>
                      <a:endParaRPr lang="en-US" sz="3600" kern="1200" dirty="0">
                        <a:solidFill>
                          <a:srgbClr val="00B050"/>
                        </a:solidFill>
                        <a:latin typeface="+mn-lt"/>
                        <a:ea typeface="+mn-ea"/>
                        <a:cs typeface="+mn-cs"/>
                      </a:endParaRPr>
                    </a:p>
                  </a:txBody>
                  <a:tcPr anchor="ctr"/>
                </a:tc>
                <a:extLst>
                  <a:ext uri="{0D108BD9-81ED-4DB2-BD59-A6C34878D82A}">
                    <a16:rowId xmlns:a16="http://schemas.microsoft.com/office/drawing/2014/main" val="10002"/>
                  </a:ext>
                </a:extLst>
              </a:tr>
            </a:tbl>
          </a:graphicData>
        </a:graphic>
      </p:graphicFrame>
      <p:sp>
        <p:nvSpPr>
          <p:cNvPr id="2" name="TextBox 1"/>
          <p:cNvSpPr txBox="1"/>
          <p:nvPr/>
        </p:nvSpPr>
        <p:spPr>
          <a:xfrm>
            <a:off x="5029199" y="3124200"/>
            <a:ext cx="2209800" cy="830997"/>
          </a:xfrm>
          <a:prstGeom prst="rect">
            <a:avLst/>
          </a:prstGeom>
          <a:noFill/>
        </p:spPr>
        <p:txBody>
          <a:bodyPr wrap="square" rtlCol="0">
            <a:spAutoFit/>
          </a:bodyPr>
          <a:lstStyle/>
          <a:p>
            <a:r>
              <a:rPr lang="en-US" sz="4800" dirty="0">
                <a:solidFill>
                  <a:srgbClr val="996633"/>
                </a:solidFill>
              </a:rPr>
              <a:t>Stasis</a:t>
            </a:r>
          </a:p>
        </p:txBody>
      </p:sp>
      <p:sp>
        <p:nvSpPr>
          <p:cNvPr id="3" name="TextBox 2"/>
          <p:cNvSpPr txBox="1"/>
          <p:nvPr/>
        </p:nvSpPr>
        <p:spPr>
          <a:xfrm>
            <a:off x="8373532" y="3128286"/>
            <a:ext cx="2438400" cy="923330"/>
          </a:xfrm>
          <a:prstGeom prst="rect">
            <a:avLst/>
          </a:prstGeom>
          <a:noFill/>
        </p:spPr>
        <p:txBody>
          <a:bodyPr wrap="square" rtlCol="0">
            <a:spAutoFit/>
          </a:bodyPr>
          <a:lstStyle/>
          <a:p>
            <a:r>
              <a:rPr lang="en-US" sz="5400" dirty="0">
                <a:solidFill>
                  <a:srgbClr val="FF0000"/>
                </a:solidFill>
              </a:rPr>
              <a:t>Fear</a:t>
            </a:r>
          </a:p>
        </p:txBody>
      </p:sp>
      <p:sp>
        <p:nvSpPr>
          <p:cNvPr id="4" name="TextBox 3"/>
          <p:cNvSpPr txBox="1"/>
          <p:nvPr/>
        </p:nvSpPr>
        <p:spPr>
          <a:xfrm>
            <a:off x="4648200" y="5029200"/>
            <a:ext cx="2971800" cy="646331"/>
          </a:xfrm>
          <a:prstGeom prst="rect">
            <a:avLst/>
          </a:prstGeom>
          <a:noFill/>
        </p:spPr>
        <p:txBody>
          <a:bodyPr wrap="square" rtlCol="0">
            <a:spAutoFit/>
          </a:bodyPr>
          <a:lstStyle/>
          <a:p>
            <a:r>
              <a:rPr lang="en-US" sz="3600" dirty="0">
                <a:solidFill>
                  <a:srgbClr val="7030A0"/>
                </a:solidFill>
              </a:rPr>
              <a:t>Confirmation</a:t>
            </a:r>
          </a:p>
        </p:txBody>
      </p:sp>
      <p:sp>
        <p:nvSpPr>
          <p:cNvPr id="5" name="TextBox 4"/>
          <p:cNvSpPr txBox="1"/>
          <p:nvPr/>
        </p:nvSpPr>
        <p:spPr>
          <a:xfrm>
            <a:off x="7924799" y="4813756"/>
            <a:ext cx="2590800" cy="1077218"/>
          </a:xfrm>
          <a:prstGeom prst="rect">
            <a:avLst/>
          </a:prstGeom>
          <a:noFill/>
        </p:spPr>
        <p:txBody>
          <a:bodyPr wrap="square" rtlCol="0">
            <a:spAutoFit/>
          </a:bodyPr>
          <a:lstStyle/>
          <a:p>
            <a:pPr algn="ctr"/>
            <a:r>
              <a:rPr lang="en-US" sz="3200" dirty="0">
                <a:solidFill>
                  <a:srgbClr val="00B050"/>
                </a:solidFill>
              </a:rPr>
              <a:t>Growth and Development </a:t>
            </a:r>
          </a:p>
        </p:txBody>
      </p:sp>
    </p:spTree>
    <p:extLst>
      <p:ext uri="{BB962C8B-B14F-4D97-AF65-F5344CB8AC3E}">
        <p14:creationId xmlns:p14="http://schemas.microsoft.com/office/powerpoint/2010/main" val="296209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D8C2BCE-15BE-41C9-B159-01A572ACDFD8}"/>
              </a:ext>
            </a:extLst>
          </p:cNvPr>
          <p:cNvGraphicFramePr>
            <a:graphicFrameLocks noGrp="1"/>
          </p:cNvGraphicFramePr>
          <p:nvPr>
            <p:extLst>
              <p:ext uri="{D42A27DB-BD31-4B8C-83A1-F6EECF244321}">
                <p14:modId xmlns:p14="http://schemas.microsoft.com/office/powerpoint/2010/main" val="915440309"/>
              </p:ext>
            </p:extLst>
          </p:nvPr>
        </p:nvGraphicFramePr>
        <p:xfrm>
          <a:off x="381000" y="304800"/>
          <a:ext cx="11201400" cy="6083356"/>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1405061758"/>
                    </a:ext>
                  </a:extLst>
                </a:gridCol>
                <a:gridCol w="5600700">
                  <a:extLst>
                    <a:ext uri="{9D8B030D-6E8A-4147-A177-3AD203B41FA5}">
                      <a16:colId xmlns:a16="http://schemas.microsoft.com/office/drawing/2014/main" val="896607209"/>
                    </a:ext>
                  </a:extLst>
                </a:gridCol>
              </a:tblGrid>
              <a:tr h="228600">
                <a:tc>
                  <a:txBody>
                    <a:bodyPr/>
                    <a:lstStyle/>
                    <a:p>
                      <a:endParaRPr lang="en-US"/>
                    </a:p>
                  </a:txBody>
                  <a:tcPr/>
                </a:tc>
                <a:tc>
                  <a:txBody>
                    <a:bodyPr/>
                    <a:lstStyle/>
                    <a:p>
                      <a:endParaRPr lang="en-US" dirty="0"/>
                    </a:p>
                  </a:txBody>
                  <a:tcPr/>
                </a:tc>
                <a:extLst>
                  <a:ext uri="{0D108BD9-81ED-4DB2-BD59-A6C34878D82A}">
                    <a16:rowId xmlns:a16="http://schemas.microsoft.com/office/drawing/2014/main" val="12115496"/>
                  </a:ext>
                </a:extLst>
              </a:tr>
              <a:tr h="2858798">
                <a:tc>
                  <a:txBody>
                    <a:bodyPr/>
                    <a:lstStyle/>
                    <a:p>
                      <a:r>
                        <a:rPr lang="en-US" sz="2800" dirty="0"/>
                        <a:t>Exhibit enthusiasm</a:t>
                      </a:r>
                    </a:p>
                  </a:txBody>
                  <a:tcPr/>
                </a:tc>
                <a:tc>
                  <a:txBody>
                    <a:bodyPr/>
                    <a:lstStyle/>
                    <a:p>
                      <a:r>
                        <a:rPr lang="en-US" sz="2800" dirty="0"/>
                        <a:t>Show respect</a:t>
                      </a:r>
                    </a:p>
                  </a:txBody>
                  <a:tcPr/>
                </a:tc>
                <a:extLst>
                  <a:ext uri="{0D108BD9-81ED-4DB2-BD59-A6C34878D82A}">
                    <a16:rowId xmlns:a16="http://schemas.microsoft.com/office/drawing/2014/main" val="1693007540"/>
                  </a:ext>
                </a:extLst>
              </a:tr>
              <a:tr h="2858798">
                <a:tc>
                  <a:txBody>
                    <a:bodyPr/>
                    <a:lstStyle/>
                    <a:p>
                      <a:r>
                        <a:rPr lang="en-US" sz="2800" dirty="0"/>
                        <a:t>Model humility</a:t>
                      </a:r>
                    </a:p>
                  </a:txBody>
                  <a:tcPr/>
                </a:tc>
                <a:tc>
                  <a:txBody>
                    <a:bodyPr/>
                    <a:lstStyle/>
                    <a:p>
                      <a:r>
                        <a:rPr lang="en-US" sz="2800" dirty="0"/>
                        <a:t>Balance challenge and support</a:t>
                      </a:r>
                    </a:p>
                  </a:txBody>
                  <a:tcPr/>
                </a:tc>
                <a:extLst>
                  <a:ext uri="{0D108BD9-81ED-4DB2-BD59-A6C34878D82A}">
                    <a16:rowId xmlns:a16="http://schemas.microsoft.com/office/drawing/2014/main" val="523803120"/>
                  </a:ext>
                </a:extLst>
              </a:tr>
            </a:tbl>
          </a:graphicData>
        </a:graphic>
      </p:graphicFrame>
    </p:spTree>
    <p:extLst>
      <p:ext uri="{BB962C8B-B14F-4D97-AF65-F5344CB8AC3E}">
        <p14:creationId xmlns:p14="http://schemas.microsoft.com/office/powerpoint/2010/main" val="167306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838200" y="181770"/>
            <a:ext cx="10504489" cy="928687"/>
          </a:xfrm>
        </p:spPr>
        <p:txBody>
          <a:bodyPr/>
          <a:lstStyle/>
          <a:p>
            <a:r>
              <a:rPr lang="en-US" altLang="en-US" dirty="0">
                <a:ea typeface="ＭＳ Ｐゴシック" panose="020B0600070205080204" pitchFamily="34" charset="-128"/>
              </a:rPr>
              <a:t>Practice: Enthusiasm, Respect, Humility</a:t>
            </a:r>
          </a:p>
        </p:txBody>
      </p:sp>
      <p:sp>
        <p:nvSpPr>
          <p:cNvPr id="2" name="Content Placeholder 5"/>
          <p:cNvSpPr>
            <a:spLocks noGrp="1"/>
          </p:cNvSpPr>
          <p:nvPr>
            <p:ph idx="1"/>
          </p:nvPr>
        </p:nvSpPr>
        <p:spPr>
          <a:xfrm>
            <a:off x="381000" y="1219200"/>
            <a:ext cx="11582400" cy="5162550"/>
          </a:xfrm>
        </p:spPr>
        <p:txBody>
          <a:bodyPr/>
          <a:lstStyle/>
          <a:p>
            <a:pPr marL="57150" indent="0">
              <a:buNone/>
              <a:defRPr/>
            </a:pPr>
            <a:r>
              <a:rPr lang="en-US" altLang="en-US" dirty="0">
                <a:ea typeface="ＭＳ Ｐゴシック" pitchFamily="34" charset="-128"/>
              </a:rPr>
              <a:t>You are meeting the learners you’ll be working with for the next week. </a:t>
            </a:r>
          </a:p>
          <a:p>
            <a:pPr marL="57150" indent="0">
              <a:buNone/>
              <a:defRPr/>
            </a:pPr>
            <a:endParaRPr lang="en-US" altLang="en-US" dirty="0">
              <a:ea typeface="ＭＳ Ｐゴシック" pitchFamily="34" charset="-128"/>
            </a:endParaRPr>
          </a:p>
          <a:p>
            <a:pPr marL="0" indent="0">
              <a:buNone/>
              <a:defRPr/>
            </a:pPr>
            <a:r>
              <a:rPr lang="en-US" altLang="en-US" dirty="0">
                <a:ea typeface="ＭＳ Ｐゴシック" pitchFamily="34" charset="-128"/>
              </a:rPr>
              <a:t>What will you ASK?		What will you TELL them?</a:t>
            </a:r>
          </a:p>
          <a:p>
            <a:pPr lvl="1">
              <a:defRPr/>
            </a:pPr>
            <a:endParaRPr lang="en-US" altLang="en-US" dirty="0">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35413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43000" y="228600"/>
          <a:ext cx="9677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17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14F1C-2D93-42D0-B229-7681994499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0E507-2112-45A8-9A62-8D17708627E7}"/>
              </a:ext>
            </a:extLst>
          </p:cNvPr>
          <p:cNvSpPr>
            <a:spLocks noGrp="1"/>
          </p:cNvSpPr>
          <p:nvPr>
            <p:ph type="ctrTitle"/>
          </p:nvPr>
        </p:nvSpPr>
        <p:spPr>
          <a:xfrm>
            <a:off x="8174735" y="640081"/>
            <a:ext cx="3377183" cy="3708895"/>
          </a:xfrm>
          <a:noFill/>
        </p:spPr>
        <p:txBody>
          <a:bodyPr>
            <a:normAutofit/>
          </a:bodyPr>
          <a:lstStyle/>
          <a:p>
            <a:pPr algn="l"/>
            <a:endParaRPr lang="en-US" sz="4400">
              <a:solidFill>
                <a:schemeClr val="bg1"/>
              </a:solidFill>
            </a:endParaRPr>
          </a:p>
        </p:txBody>
      </p:sp>
      <p:sp>
        <p:nvSpPr>
          <p:cNvPr id="3" name="Subtitle 2">
            <a:extLst>
              <a:ext uri="{FF2B5EF4-FFF2-40B4-BE49-F238E27FC236}">
                <a16:creationId xmlns:a16="http://schemas.microsoft.com/office/drawing/2014/main" id="{2F785D8B-CB6E-41B9-8193-749FA9F9E2D6}"/>
              </a:ext>
            </a:extLst>
          </p:cNvPr>
          <p:cNvSpPr>
            <a:spLocks noGrp="1"/>
          </p:cNvSpPr>
          <p:nvPr>
            <p:ph type="subTitle" idx="1"/>
          </p:nvPr>
        </p:nvSpPr>
        <p:spPr>
          <a:xfrm>
            <a:off x="8174735" y="4571999"/>
            <a:ext cx="3377184" cy="1645921"/>
          </a:xfrm>
          <a:noFill/>
        </p:spPr>
        <p:txBody>
          <a:bodyPr>
            <a:normAutofit/>
          </a:bodyPr>
          <a:lstStyle/>
          <a:p>
            <a:pPr algn="l"/>
            <a:endParaRPr lang="en-US" sz="2000">
              <a:solidFill>
                <a:schemeClr val="bg1"/>
              </a:solidFill>
            </a:endParaRPr>
          </a:p>
        </p:txBody>
      </p:sp>
      <p:pic>
        <p:nvPicPr>
          <p:cNvPr id="4" name="Picture 3" descr="A person holding a microphone&#10;&#10;Description automatically generated">
            <a:extLst>
              <a:ext uri="{FF2B5EF4-FFF2-40B4-BE49-F238E27FC236}">
                <a16:creationId xmlns:a16="http://schemas.microsoft.com/office/drawing/2014/main" id="{7C76B113-5BC1-41A0-B9F5-5ED78C81A7BF}"/>
              </a:ext>
            </a:extLst>
          </p:cNvPr>
          <p:cNvPicPr>
            <a:picLocks noChangeAspect="1"/>
          </p:cNvPicPr>
          <p:nvPr/>
        </p:nvPicPr>
        <p:blipFill rotWithShape="1">
          <a:blip r:embed="rId2"/>
          <a:srcRect t="3427" r="2" b="2"/>
          <a:stretch/>
        </p:blipFill>
        <p:spPr>
          <a:xfrm>
            <a:off x="20" y="10"/>
            <a:ext cx="7534636" cy="6857990"/>
          </a:xfrm>
          <a:prstGeom prst="rect">
            <a:avLst/>
          </a:prstGeom>
        </p:spPr>
      </p:pic>
    </p:spTree>
    <p:extLst>
      <p:ext uri="{BB962C8B-B14F-4D97-AF65-F5344CB8AC3E}">
        <p14:creationId xmlns:p14="http://schemas.microsoft.com/office/powerpoint/2010/main" val="284523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352799"/>
            <a:ext cx="12192000" cy="3581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914400" y="1"/>
            <a:ext cx="10363200" cy="1828800"/>
          </a:xfrm>
        </p:spPr>
        <p:txBody>
          <a:bodyPr/>
          <a:lstStyle/>
          <a:p>
            <a:r>
              <a:rPr lang="en-US" sz="5400" dirty="0"/>
              <a:t>Setting and Communicating Expectations</a:t>
            </a:r>
          </a:p>
        </p:txBody>
      </p:sp>
      <p:sp>
        <p:nvSpPr>
          <p:cNvPr id="5" name="Subtitle 4"/>
          <p:cNvSpPr>
            <a:spLocks noGrp="1"/>
          </p:cNvSpPr>
          <p:nvPr>
            <p:ph type="subTitle" idx="1"/>
          </p:nvPr>
        </p:nvSpPr>
        <p:spPr>
          <a:xfrm>
            <a:off x="1828800" y="1981200"/>
            <a:ext cx="9372600" cy="3657600"/>
          </a:xfrm>
        </p:spPr>
        <p:txBody>
          <a:bodyPr/>
          <a:lstStyle/>
          <a:p>
            <a:r>
              <a:rPr lang="en-US" sz="3600" dirty="0"/>
              <a:t>An orchestra of multi-level learners…</a:t>
            </a:r>
          </a:p>
          <a:p>
            <a:r>
              <a:rPr lang="en-US" sz="3600" dirty="0"/>
              <a:t>With different roles and skills</a:t>
            </a:r>
          </a:p>
          <a:p>
            <a:endParaRPr lang="en-US" sz="3600" dirty="0"/>
          </a:p>
        </p:txBody>
      </p:sp>
      <p:pic>
        <p:nvPicPr>
          <p:cNvPr id="8" name="Picture 7"/>
          <p:cNvPicPr>
            <a:picLocks noChangeAspect="1"/>
          </p:cNvPicPr>
          <p:nvPr/>
        </p:nvPicPr>
        <p:blipFill rotWithShape="1">
          <a:blip r:embed="rId3"/>
          <a:srcRect l="-180644" t="-204148" r="180286" b="201655"/>
          <a:stretch/>
        </p:blipFill>
        <p:spPr>
          <a:xfrm>
            <a:off x="228601" y="1433408"/>
            <a:ext cx="2667000" cy="1766992"/>
          </a:xfrm>
          <a:prstGeom prst="rect">
            <a:avLst/>
          </a:prstGeom>
        </p:spPr>
      </p:pic>
      <p:pic>
        <p:nvPicPr>
          <p:cNvPr id="3" name="Picture 2"/>
          <p:cNvPicPr>
            <a:picLocks noChangeAspect="1"/>
          </p:cNvPicPr>
          <p:nvPr/>
        </p:nvPicPr>
        <p:blipFill>
          <a:blip r:embed="rId4"/>
          <a:stretch>
            <a:fillRect/>
          </a:stretch>
        </p:blipFill>
        <p:spPr>
          <a:xfrm>
            <a:off x="1181100" y="3420514"/>
            <a:ext cx="3428999" cy="3428999"/>
          </a:xfrm>
          <a:prstGeom prst="rect">
            <a:avLst/>
          </a:prstGeom>
        </p:spPr>
      </p:pic>
      <p:pic>
        <p:nvPicPr>
          <p:cNvPr id="6" name="Picture 5"/>
          <p:cNvPicPr>
            <a:picLocks noChangeAspect="1"/>
          </p:cNvPicPr>
          <p:nvPr/>
        </p:nvPicPr>
        <p:blipFill>
          <a:blip r:embed="rId5"/>
          <a:stretch>
            <a:fillRect/>
          </a:stretch>
        </p:blipFill>
        <p:spPr>
          <a:xfrm>
            <a:off x="3886200" y="3451558"/>
            <a:ext cx="3429000" cy="3383881"/>
          </a:xfrm>
          <a:prstGeom prst="rect">
            <a:avLst/>
          </a:prstGeom>
        </p:spPr>
      </p:pic>
      <p:pic>
        <p:nvPicPr>
          <p:cNvPr id="10" name="Picture 9"/>
          <p:cNvPicPr>
            <a:picLocks noChangeAspect="1"/>
          </p:cNvPicPr>
          <p:nvPr/>
        </p:nvPicPr>
        <p:blipFill>
          <a:blip r:embed="rId6"/>
          <a:stretch>
            <a:fillRect/>
          </a:stretch>
        </p:blipFill>
        <p:spPr>
          <a:xfrm>
            <a:off x="7315200" y="3420514"/>
            <a:ext cx="4833582" cy="3238500"/>
          </a:xfrm>
          <a:prstGeom prst="rect">
            <a:avLst/>
          </a:prstGeom>
        </p:spPr>
      </p:pic>
      <p:pic>
        <p:nvPicPr>
          <p:cNvPr id="2" name="Picture 1"/>
          <p:cNvPicPr>
            <a:picLocks noChangeAspect="1"/>
          </p:cNvPicPr>
          <p:nvPr/>
        </p:nvPicPr>
        <p:blipFill>
          <a:blip r:embed="rId7"/>
          <a:stretch>
            <a:fillRect/>
          </a:stretch>
        </p:blipFill>
        <p:spPr>
          <a:xfrm>
            <a:off x="60828" y="3990692"/>
            <a:ext cx="1662424" cy="1705050"/>
          </a:xfrm>
          <a:prstGeom prst="rect">
            <a:avLst/>
          </a:prstGeom>
        </p:spPr>
      </p:pic>
    </p:spTree>
    <p:extLst>
      <p:ext uri="{BB962C8B-B14F-4D97-AF65-F5344CB8AC3E}">
        <p14:creationId xmlns:p14="http://schemas.microsoft.com/office/powerpoint/2010/main" val="2650695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015E9-1366-41DF-94FA-5C680775C742}"/>
              </a:ext>
            </a:extLst>
          </p:cNvPr>
          <p:cNvSpPr>
            <a:spLocks noGrp="1"/>
          </p:cNvSpPr>
          <p:nvPr>
            <p:ph type="title"/>
          </p:nvPr>
        </p:nvSpPr>
        <p:spPr/>
        <p:txBody>
          <a:bodyPr/>
          <a:lstStyle/>
          <a:p>
            <a:r>
              <a:rPr lang="en-US" dirty="0"/>
              <a:t>Multi-level teams</a:t>
            </a:r>
          </a:p>
        </p:txBody>
      </p:sp>
      <p:pic>
        <p:nvPicPr>
          <p:cNvPr id="1026" name="Picture 2" descr="Image result for stick figure">
            <a:extLst>
              <a:ext uri="{FF2B5EF4-FFF2-40B4-BE49-F238E27FC236}">
                <a16:creationId xmlns:a16="http://schemas.microsoft.com/office/drawing/2014/main" id="{D671ECE5-8A46-4467-84EF-72F45DB35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46"/>
          <a:stretch/>
        </p:blipFill>
        <p:spPr bwMode="auto">
          <a:xfrm>
            <a:off x="533399" y="1158815"/>
            <a:ext cx="11046187" cy="52419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A29200-17D9-4215-8796-17B03FF021FF}"/>
              </a:ext>
            </a:extLst>
          </p:cNvPr>
          <p:cNvSpPr txBox="1"/>
          <p:nvPr/>
        </p:nvSpPr>
        <p:spPr>
          <a:xfrm>
            <a:off x="990600" y="1752600"/>
            <a:ext cx="1752600" cy="461665"/>
          </a:xfrm>
          <a:prstGeom prst="rect">
            <a:avLst/>
          </a:prstGeom>
          <a:noFill/>
        </p:spPr>
        <p:txBody>
          <a:bodyPr wrap="square" rtlCol="0">
            <a:spAutoFit/>
          </a:bodyPr>
          <a:lstStyle/>
          <a:p>
            <a:r>
              <a:rPr lang="en-US" sz="2400" dirty="0">
                <a:solidFill>
                  <a:schemeClr val="bg1"/>
                </a:solidFill>
              </a:rPr>
              <a:t>Attending</a:t>
            </a:r>
          </a:p>
        </p:txBody>
      </p:sp>
      <p:sp>
        <p:nvSpPr>
          <p:cNvPr id="6" name="TextBox 5">
            <a:extLst>
              <a:ext uri="{FF2B5EF4-FFF2-40B4-BE49-F238E27FC236}">
                <a16:creationId xmlns:a16="http://schemas.microsoft.com/office/drawing/2014/main" id="{6DAA1B07-705F-4C6A-97AF-DFE7E75875A2}"/>
              </a:ext>
            </a:extLst>
          </p:cNvPr>
          <p:cNvSpPr txBox="1"/>
          <p:nvPr/>
        </p:nvSpPr>
        <p:spPr>
          <a:xfrm>
            <a:off x="3164458" y="1794446"/>
            <a:ext cx="1600200" cy="461665"/>
          </a:xfrm>
          <a:prstGeom prst="rect">
            <a:avLst/>
          </a:prstGeom>
          <a:noFill/>
        </p:spPr>
        <p:txBody>
          <a:bodyPr wrap="square" rtlCol="0">
            <a:spAutoFit/>
          </a:bodyPr>
          <a:lstStyle/>
          <a:p>
            <a:r>
              <a:rPr lang="en-US" sz="2400" dirty="0">
                <a:solidFill>
                  <a:schemeClr val="bg1"/>
                </a:solidFill>
              </a:rPr>
              <a:t>Residents</a:t>
            </a:r>
          </a:p>
        </p:txBody>
      </p:sp>
      <p:sp>
        <p:nvSpPr>
          <p:cNvPr id="7" name="TextBox 6">
            <a:extLst>
              <a:ext uri="{FF2B5EF4-FFF2-40B4-BE49-F238E27FC236}">
                <a16:creationId xmlns:a16="http://schemas.microsoft.com/office/drawing/2014/main" id="{0255E340-7DBE-4006-982F-DB629DD20AEE}"/>
              </a:ext>
            </a:extLst>
          </p:cNvPr>
          <p:cNvSpPr txBox="1"/>
          <p:nvPr/>
        </p:nvSpPr>
        <p:spPr>
          <a:xfrm>
            <a:off x="5384323" y="1856001"/>
            <a:ext cx="1219200" cy="461665"/>
          </a:xfrm>
          <a:prstGeom prst="rect">
            <a:avLst/>
          </a:prstGeom>
          <a:noFill/>
        </p:spPr>
        <p:txBody>
          <a:bodyPr wrap="square" rtlCol="0">
            <a:spAutoFit/>
          </a:bodyPr>
          <a:lstStyle/>
          <a:p>
            <a:r>
              <a:rPr lang="en-US" sz="2400" dirty="0">
                <a:solidFill>
                  <a:schemeClr val="bg1"/>
                </a:solidFill>
              </a:rPr>
              <a:t>Fellow</a:t>
            </a:r>
          </a:p>
        </p:txBody>
      </p:sp>
      <p:sp>
        <p:nvSpPr>
          <p:cNvPr id="9" name="TextBox 8">
            <a:extLst>
              <a:ext uri="{FF2B5EF4-FFF2-40B4-BE49-F238E27FC236}">
                <a16:creationId xmlns:a16="http://schemas.microsoft.com/office/drawing/2014/main" id="{1FC2D8DA-CD1A-4D9F-8422-50227EDF8EF4}"/>
              </a:ext>
            </a:extLst>
          </p:cNvPr>
          <p:cNvSpPr txBox="1"/>
          <p:nvPr/>
        </p:nvSpPr>
        <p:spPr>
          <a:xfrm>
            <a:off x="7086600" y="1794445"/>
            <a:ext cx="1524000" cy="461665"/>
          </a:xfrm>
          <a:prstGeom prst="rect">
            <a:avLst/>
          </a:prstGeom>
          <a:noFill/>
        </p:spPr>
        <p:txBody>
          <a:bodyPr wrap="square" rtlCol="0">
            <a:spAutoFit/>
          </a:bodyPr>
          <a:lstStyle/>
          <a:p>
            <a:r>
              <a:rPr lang="en-US" sz="2400" dirty="0">
                <a:solidFill>
                  <a:schemeClr val="bg1"/>
                </a:solidFill>
              </a:rPr>
              <a:t>Students</a:t>
            </a:r>
          </a:p>
        </p:txBody>
      </p:sp>
      <p:sp>
        <p:nvSpPr>
          <p:cNvPr id="8" name="TextBox 7">
            <a:extLst>
              <a:ext uri="{FF2B5EF4-FFF2-40B4-BE49-F238E27FC236}">
                <a16:creationId xmlns:a16="http://schemas.microsoft.com/office/drawing/2014/main" id="{E547F6A1-4303-449F-8694-3B28562968FF}"/>
              </a:ext>
            </a:extLst>
          </p:cNvPr>
          <p:cNvSpPr txBox="1"/>
          <p:nvPr/>
        </p:nvSpPr>
        <p:spPr>
          <a:xfrm>
            <a:off x="9287898" y="1486669"/>
            <a:ext cx="1659025" cy="830997"/>
          </a:xfrm>
          <a:prstGeom prst="rect">
            <a:avLst/>
          </a:prstGeom>
          <a:noFill/>
        </p:spPr>
        <p:txBody>
          <a:bodyPr wrap="square" rtlCol="0">
            <a:spAutoFit/>
          </a:bodyPr>
          <a:lstStyle/>
          <a:p>
            <a:pPr algn="ctr"/>
            <a:r>
              <a:rPr lang="en-US" sz="2400" dirty="0">
                <a:solidFill>
                  <a:schemeClr val="bg1"/>
                </a:solidFill>
              </a:rPr>
              <a:t>Other disciplines</a:t>
            </a:r>
          </a:p>
        </p:txBody>
      </p:sp>
    </p:spTree>
    <p:extLst>
      <p:ext uri="{BB962C8B-B14F-4D97-AF65-F5344CB8AC3E}">
        <p14:creationId xmlns:p14="http://schemas.microsoft.com/office/powerpoint/2010/main" val="2822912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1DEB-B596-4A41-8B15-DB936026360C}"/>
              </a:ext>
            </a:extLst>
          </p:cNvPr>
          <p:cNvSpPr>
            <a:spLocks noGrp="1"/>
          </p:cNvSpPr>
          <p:nvPr>
            <p:ph type="title"/>
          </p:nvPr>
        </p:nvSpPr>
        <p:spPr/>
        <p:txBody>
          <a:bodyPr/>
          <a:lstStyle/>
          <a:p>
            <a:r>
              <a:rPr lang="en-US" dirty="0"/>
              <a:t>A tale of two pyramids</a:t>
            </a:r>
          </a:p>
        </p:txBody>
      </p:sp>
      <p:pic>
        <p:nvPicPr>
          <p:cNvPr id="2050" name="Picture 2" descr="Image result for hierarchy of needs">
            <a:extLst>
              <a:ext uri="{FF2B5EF4-FFF2-40B4-BE49-F238E27FC236}">
                <a16:creationId xmlns:a16="http://schemas.microsoft.com/office/drawing/2014/main" id="{87233205-8455-43DD-8A0B-F6052E6EA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8656637" cy="612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9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23F9-228B-45F1-960D-439E9DB8A89F}"/>
              </a:ext>
            </a:extLst>
          </p:cNvPr>
          <p:cNvSpPr>
            <a:spLocks noGrp="1"/>
          </p:cNvSpPr>
          <p:nvPr>
            <p:ph type="title"/>
          </p:nvPr>
        </p:nvSpPr>
        <p:spPr/>
        <p:txBody>
          <a:bodyPr/>
          <a:lstStyle/>
          <a:p>
            <a:r>
              <a:rPr lang="en-US" dirty="0"/>
              <a:t>A tale of two pyramids</a:t>
            </a:r>
          </a:p>
        </p:txBody>
      </p:sp>
      <p:graphicFrame>
        <p:nvGraphicFramePr>
          <p:cNvPr id="3" name="Diagram 2">
            <a:extLst>
              <a:ext uri="{FF2B5EF4-FFF2-40B4-BE49-F238E27FC236}">
                <a16:creationId xmlns:a16="http://schemas.microsoft.com/office/drawing/2014/main" id="{5FB7DD0B-6AC3-427D-9B4E-D969DD3E546C}"/>
              </a:ext>
            </a:extLst>
          </p:cNvPr>
          <p:cNvGraphicFramePr/>
          <p:nvPr>
            <p:extLst>
              <p:ext uri="{D42A27DB-BD31-4B8C-83A1-F6EECF244321}">
                <p14:modId xmlns:p14="http://schemas.microsoft.com/office/powerpoint/2010/main" val="3097114284"/>
              </p:ext>
            </p:extLst>
          </p:nvPr>
        </p:nvGraphicFramePr>
        <p:xfrm>
          <a:off x="2247900" y="1295400"/>
          <a:ext cx="7505700" cy="5387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14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838200" y="381000"/>
            <a:ext cx="10363200" cy="1470025"/>
          </a:xfrm>
          <a:noFill/>
          <a:ln w="31750">
            <a:noFill/>
          </a:ln>
        </p:spPr>
        <p:txBody>
          <a:bodyPr/>
          <a:lstStyle/>
          <a:p>
            <a:r>
              <a:rPr lang="en-US" sz="4400" dirty="0"/>
              <a:t>Conducting the Orchestra:</a:t>
            </a:r>
            <a:br>
              <a:rPr lang="en-US" sz="4400" dirty="0"/>
            </a:br>
            <a:r>
              <a:rPr lang="en-US" sz="4400" dirty="0"/>
              <a:t> Teaching a group of multi-level learners</a:t>
            </a:r>
          </a:p>
        </p:txBody>
      </p:sp>
      <p:pic>
        <p:nvPicPr>
          <p:cNvPr id="3" name="Picture 2"/>
          <p:cNvPicPr>
            <a:picLocks noChangeAspect="1"/>
          </p:cNvPicPr>
          <p:nvPr/>
        </p:nvPicPr>
        <p:blipFill>
          <a:blip r:embed="rId4"/>
          <a:stretch>
            <a:fillRect/>
          </a:stretch>
        </p:blipFill>
        <p:spPr>
          <a:xfrm>
            <a:off x="2324100" y="1851025"/>
            <a:ext cx="7391400" cy="4932080"/>
          </a:xfrm>
          <a:prstGeom prst="rect">
            <a:avLst/>
          </a:prstGeom>
        </p:spPr>
      </p:pic>
    </p:spTree>
    <p:extLst>
      <p:ext uri="{BB962C8B-B14F-4D97-AF65-F5344CB8AC3E}">
        <p14:creationId xmlns:p14="http://schemas.microsoft.com/office/powerpoint/2010/main" val="991020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A737-6499-4A36-8869-6827B97C5BB9}"/>
              </a:ext>
            </a:extLst>
          </p:cNvPr>
          <p:cNvSpPr>
            <a:spLocks noGrp="1"/>
          </p:cNvSpPr>
          <p:nvPr>
            <p:ph type="title"/>
          </p:nvPr>
        </p:nvSpPr>
        <p:spPr/>
        <p:txBody>
          <a:bodyPr/>
          <a:lstStyle/>
          <a:p>
            <a:r>
              <a:rPr lang="en-US" dirty="0"/>
              <a:t>Setting expectations</a:t>
            </a:r>
          </a:p>
        </p:txBody>
      </p:sp>
      <p:sp>
        <p:nvSpPr>
          <p:cNvPr id="3" name="Content Placeholder 2">
            <a:extLst>
              <a:ext uri="{FF2B5EF4-FFF2-40B4-BE49-F238E27FC236}">
                <a16:creationId xmlns:a16="http://schemas.microsoft.com/office/drawing/2014/main" id="{48EA8B2C-6B50-4F16-9C9F-C16E91A0CE6D}"/>
              </a:ext>
            </a:extLst>
          </p:cNvPr>
          <p:cNvSpPr>
            <a:spLocks noGrp="1"/>
          </p:cNvSpPr>
          <p:nvPr>
            <p:ph idx="1"/>
          </p:nvPr>
        </p:nvSpPr>
        <p:spPr>
          <a:xfrm>
            <a:off x="381000" y="1295400"/>
            <a:ext cx="11658600" cy="5105400"/>
          </a:xfrm>
        </p:spPr>
        <p:txBody>
          <a:bodyPr/>
          <a:lstStyle/>
          <a:p>
            <a:r>
              <a:rPr lang="en-US" dirty="0"/>
              <a:t>Everyone needs to know:</a:t>
            </a:r>
          </a:p>
          <a:p>
            <a:pPr marL="457200" lvl="1" indent="0">
              <a:buNone/>
            </a:pPr>
            <a:endParaRPr lang="en-US" dirty="0"/>
          </a:p>
          <a:p>
            <a:pPr lvl="1"/>
            <a:r>
              <a:rPr lang="en-US" dirty="0"/>
              <a:t>Their job</a:t>
            </a:r>
          </a:p>
          <a:p>
            <a:endParaRPr lang="en-US" dirty="0"/>
          </a:p>
          <a:p>
            <a:pPr lvl="1"/>
            <a:r>
              <a:rPr lang="en-US" dirty="0"/>
              <a:t>What success looks like</a:t>
            </a:r>
          </a:p>
          <a:p>
            <a:pPr lvl="1"/>
            <a:endParaRPr lang="en-US" dirty="0"/>
          </a:p>
          <a:p>
            <a:pPr lvl="1"/>
            <a:r>
              <a:rPr lang="en-US" dirty="0"/>
              <a:t>What decisions they can make</a:t>
            </a:r>
          </a:p>
          <a:p>
            <a:endParaRPr lang="en-US" dirty="0"/>
          </a:p>
          <a:p>
            <a:endParaRPr lang="en-US" dirty="0"/>
          </a:p>
          <a:p>
            <a:endParaRPr lang="en-US" dirty="0"/>
          </a:p>
        </p:txBody>
      </p:sp>
    </p:spTree>
    <p:extLst>
      <p:ext uri="{BB962C8B-B14F-4D97-AF65-F5344CB8AC3E}">
        <p14:creationId xmlns:p14="http://schemas.microsoft.com/office/powerpoint/2010/main" val="15742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67905-C861-4D1B-9D14-A3EA498CF5EA}"/>
              </a:ext>
            </a:extLst>
          </p:cNvPr>
          <p:cNvSpPr>
            <a:spLocks noGrp="1"/>
          </p:cNvSpPr>
          <p:nvPr>
            <p:ph type="title"/>
          </p:nvPr>
        </p:nvSpPr>
        <p:spPr/>
        <p:txBody>
          <a:bodyPr/>
          <a:lstStyle/>
          <a:p>
            <a:r>
              <a:rPr lang="en-US" dirty="0"/>
              <a:t>The reality for our learners</a:t>
            </a:r>
          </a:p>
        </p:txBody>
      </p:sp>
      <p:sp>
        <p:nvSpPr>
          <p:cNvPr id="5" name="Text Placeholder 4">
            <a:extLst>
              <a:ext uri="{FF2B5EF4-FFF2-40B4-BE49-F238E27FC236}">
                <a16:creationId xmlns:a16="http://schemas.microsoft.com/office/drawing/2014/main" id="{CC687BFD-E35B-4078-87AD-2B4125ED0EAB}"/>
              </a:ext>
            </a:extLst>
          </p:cNvPr>
          <p:cNvSpPr>
            <a:spLocks noGrp="1"/>
          </p:cNvSpPr>
          <p:nvPr>
            <p:ph type="body" idx="1"/>
          </p:nvPr>
        </p:nvSpPr>
        <p:spPr/>
        <p:txBody>
          <a:bodyPr/>
          <a:lstStyle/>
          <a:p>
            <a:r>
              <a:rPr lang="en-US" dirty="0"/>
              <a:t>Attending A</a:t>
            </a:r>
          </a:p>
        </p:txBody>
      </p:sp>
      <p:sp>
        <p:nvSpPr>
          <p:cNvPr id="6" name="Content Placeholder 5">
            <a:extLst>
              <a:ext uri="{FF2B5EF4-FFF2-40B4-BE49-F238E27FC236}">
                <a16:creationId xmlns:a16="http://schemas.microsoft.com/office/drawing/2014/main" id="{5FC1F22B-2545-4EBD-866D-95E47F934848}"/>
              </a:ext>
            </a:extLst>
          </p:cNvPr>
          <p:cNvSpPr>
            <a:spLocks noGrp="1"/>
          </p:cNvSpPr>
          <p:nvPr>
            <p:ph sz="half" idx="2"/>
          </p:nvPr>
        </p:nvSpPr>
        <p:spPr>
          <a:xfrm>
            <a:off x="457200" y="1935162"/>
            <a:ext cx="5539317" cy="3951288"/>
          </a:xfrm>
        </p:spPr>
        <p:txBody>
          <a:bodyPr/>
          <a:lstStyle/>
          <a:p>
            <a:r>
              <a:rPr lang="en-US" dirty="0"/>
              <a:t>Delegates daily management rounds to resident</a:t>
            </a:r>
          </a:p>
          <a:p>
            <a:endParaRPr lang="en-US" dirty="0"/>
          </a:p>
          <a:p>
            <a:r>
              <a:rPr lang="en-US" dirty="0"/>
              <a:t>Meet with team to discuss “big picture” plans</a:t>
            </a:r>
          </a:p>
          <a:p>
            <a:endParaRPr lang="en-US" dirty="0"/>
          </a:p>
          <a:p>
            <a:r>
              <a:rPr lang="en-US" dirty="0"/>
              <a:t>Wants to be informed of changes at end of day</a:t>
            </a:r>
          </a:p>
          <a:p>
            <a:endParaRPr lang="en-US" dirty="0"/>
          </a:p>
          <a:p>
            <a:r>
              <a:rPr lang="en-US" dirty="0"/>
              <a:t>Entrusts patient/family communication to learners</a:t>
            </a:r>
          </a:p>
        </p:txBody>
      </p:sp>
      <p:sp>
        <p:nvSpPr>
          <p:cNvPr id="7" name="Text Placeholder 6">
            <a:extLst>
              <a:ext uri="{FF2B5EF4-FFF2-40B4-BE49-F238E27FC236}">
                <a16:creationId xmlns:a16="http://schemas.microsoft.com/office/drawing/2014/main" id="{F87F0F14-E87D-4192-86D3-6C1E4221AD21}"/>
              </a:ext>
            </a:extLst>
          </p:cNvPr>
          <p:cNvSpPr>
            <a:spLocks noGrp="1"/>
          </p:cNvSpPr>
          <p:nvPr>
            <p:ph type="body" sz="quarter" idx="3"/>
          </p:nvPr>
        </p:nvSpPr>
        <p:spPr/>
        <p:txBody>
          <a:bodyPr/>
          <a:lstStyle/>
          <a:p>
            <a:r>
              <a:rPr lang="en-US" dirty="0"/>
              <a:t>Attending B</a:t>
            </a:r>
          </a:p>
        </p:txBody>
      </p:sp>
      <p:sp>
        <p:nvSpPr>
          <p:cNvPr id="8" name="Content Placeholder 7">
            <a:extLst>
              <a:ext uri="{FF2B5EF4-FFF2-40B4-BE49-F238E27FC236}">
                <a16:creationId xmlns:a16="http://schemas.microsoft.com/office/drawing/2014/main" id="{C6496730-DBF4-4D80-ADBC-BFA788633AF8}"/>
              </a:ext>
            </a:extLst>
          </p:cNvPr>
          <p:cNvSpPr>
            <a:spLocks noGrp="1"/>
          </p:cNvSpPr>
          <p:nvPr>
            <p:ph sz="quarter" idx="4"/>
          </p:nvPr>
        </p:nvSpPr>
        <p:spPr>
          <a:xfrm>
            <a:off x="6193368" y="1935162"/>
            <a:ext cx="5770032" cy="4389438"/>
          </a:xfrm>
        </p:spPr>
        <p:txBody>
          <a:bodyPr/>
          <a:lstStyle/>
          <a:p>
            <a:r>
              <a:rPr lang="en-US" dirty="0"/>
              <a:t>Highly engaged in bedside rounds</a:t>
            </a:r>
          </a:p>
          <a:p>
            <a:endParaRPr lang="en-US" dirty="0"/>
          </a:p>
          <a:p>
            <a:endParaRPr lang="en-US" dirty="0"/>
          </a:p>
          <a:p>
            <a:r>
              <a:rPr lang="en-US" dirty="0"/>
              <a:t>Performs key portions of the exam</a:t>
            </a:r>
          </a:p>
          <a:p>
            <a:endParaRPr lang="en-US" dirty="0"/>
          </a:p>
          <a:p>
            <a:r>
              <a:rPr lang="en-US" dirty="0"/>
              <a:t>Wants to approve any change in plan</a:t>
            </a:r>
          </a:p>
          <a:p>
            <a:endParaRPr lang="en-US" dirty="0"/>
          </a:p>
          <a:p>
            <a:r>
              <a:rPr lang="en-US" dirty="0"/>
              <a:t>Role models empathic patient-centered communication for learners</a:t>
            </a:r>
          </a:p>
        </p:txBody>
      </p:sp>
    </p:spTree>
    <p:extLst>
      <p:ext uri="{BB962C8B-B14F-4D97-AF65-F5344CB8AC3E}">
        <p14:creationId xmlns:p14="http://schemas.microsoft.com/office/powerpoint/2010/main" val="2585368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in the clinical setting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1764416"/>
              </p:ext>
            </p:extLst>
          </p:nvPr>
        </p:nvGraphicFramePr>
        <p:xfrm>
          <a:off x="457200" y="1295400"/>
          <a:ext cx="11353801" cy="5125720"/>
        </p:xfrm>
        <a:graphic>
          <a:graphicData uri="http://schemas.openxmlformats.org/drawingml/2006/table">
            <a:tbl>
              <a:tblPr firstRow="1" bandRow="1">
                <a:tableStyleId>{5C22544A-7EE6-4342-B048-85BDC9FD1C3A}</a:tableStyleId>
              </a:tblPr>
              <a:tblGrid>
                <a:gridCol w="1323762">
                  <a:extLst>
                    <a:ext uri="{9D8B030D-6E8A-4147-A177-3AD203B41FA5}">
                      <a16:colId xmlns:a16="http://schemas.microsoft.com/office/drawing/2014/main" val="357494070"/>
                    </a:ext>
                  </a:extLst>
                </a:gridCol>
                <a:gridCol w="3324438">
                  <a:extLst>
                    <a:ext uri="{9D8B030D-6E8A-4147-A177-3AD203B41FA5}">
                      <a16:colId xmlns:a16="http://schemas.microsoft.com/office/drawing/2014/main" val="2199395008"/>
                    </a:ext>
                  </a:extLst>
                </a:gridCol>
                <a:gridCol w="3352800">
                  <a:extLst>
                    <a:ext uri="{9D8B030D-6E8A-4147-A177-3AD203B41FA5}">
                      <a16:colId xmlns:a16="http://schemas.microsoft.com/office/drawing/2014/main" val="2267889201"/>
                    </a:ext>
                  </a:extLst>
                </a:gridCol>
                <a:gridCol w="3352801">
                  <a:extLst>
                    <a:ext uri="{9D8B030D-6E8A-4147-A177-3AD203B41FA5}">
                      <a16:colId xmlns:a16="http://schemas.microsoft.com/office/drawing/2014/main" val="294747981"/>
                    </a:ext>
                  </a:extLst>
                </a:gridCol>
              </a:tblGrid>
              <a:tr h="370840">
                <a:tc>
                  <a:txBody>
                    <a:bodyPr/>
                    <a:lstStyle/>
                    <a:p>
                      <a:r>
                        <a:rPr lang="en-US" dirty="0"/>
                        <a:t>Who?</a:t>
                      </a:r>
                    </a:p>
                  </a:txBody>
                  <a:tcPr/>
                </a:tc>
                <a:tc>
                  <a:txBody>
                    <a:bodyPr/>
                    <a:lstStyle/>
                    <a:p>
                      <a:r>
                        <a:rPr lang="en-US" dirty="0"/>
                        <a:t>Does what?</a:t>
                      </a:r>
                    </a:p>
                  </a:txBody>
                  <a:tcPr/>
                </a:tc>
                <a:tc>
                  <a:txBody>
                    <a:bodyPr/>
                    <a:lstStyle/>
                    <a:p>
                      <a:r>
                        <a:rPr lang="en-US" dirty="0"/>
                        <a:t>When/How?</a:t>
                      </a:r>
                    </a:p>
                  </a:txBody>
                  <a:tcPr/>
                </a:tc>
                <a:tc>
                  <a:txBody>
                    <a:bodyPr/>
                    <a:lstStyle/>
                    <a:p>
                      <a:r>
                        <a:rPr lang="en-US" dirty="0"/>
                        <a:t>Why?</a:t>
                      </a:r>
                    </a:p>
                  </a:txBody>
                  <a:tcPr/>
                </a:tc>
                <a:extLst>
                  <a:ext uri="{0D108BD9-81ED-4DB2-BD59-A6C34878D82A}">
                    <a16:rowId xmlns:a16="http://schemas.microsoft.com/office/drawing/2014/main" val="3582576840"/>
                  </a:ext>
                </a:extLst>
              </a:tr>
              <a:tr h="370840">
                <a:tc>
                  <a:txBody>
                    <a:bodyPr/>
                    <a:lstStyle/>
                    <a:p>
                      <a:r>
                        <a:rPr lang="en-US" dirty="0">
                          <a:solidFill>
                            <a:schemeClr val="accent1"/>
                          </a:solidFill>
                        </a:rPr>
                        <a:t>Attending</a:t>
                      </a:r>
                    </a:p>
                  </a:txBody>
                  <a:tcPr/>
                </a:tc>
                <a:tc>
                  <a:txBody>
                    <a:bodyPr/>
                    <a:lstStyle/>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4196152"/>
                  </a:ext>
                </a:extLst>
              </a:tr>
              <a:tr h="370840">
                <a:tc>
                  <a:txBody>
                    <a:bodyPr/>
                    <a:lstStyle/>
                    <a:p>
                      <a:r>
                        <a:rPr lang="en-US" dirty="0">
                          <a:solidFill>
                            <a:schemeClr val="accent1"/>
                          </a:solidFill>
                        </a:rPr>
                        <a:t>Senior</a:t>
                      </a:r>
                      <a:r>
                        <a:rPr lang="en-US" baseline="0" dirty="0">
                          <a:solidFill>
                            <a:schemeClr val="accent1"/>
                          </a:solidFill>
                        </a:rPr>
                        <a:t> resident</a:t>
                      </a:r>
                      <a:endParaRPr lang="en-US" dirty="0">
                        <a:solidFill>
                          <a:schemeClr val="accent1"/>
                        </a:solidFill>
                      </a:endParaRPr>
                    </a:p>
                  </a:txBody>
                  <a:tcPr/>
                </a:tc>
                <a:tc>
                  <a:txBody>
                    <a:bodyPr/>
                    <a:lstStyle/>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01877989"/>
                  </a:ext>
                </a:extLst>
              </a:tr>
              <a:tr h="370840">
                <a:tc>
                  <a:txBody>
                    <a:bodyPr/>
                    <a:lstStyle/>
                    <a:p>
                      <a:r>
                        <a:rPr lang="en-US" dirty="0">
                          <a:solidFill>
                            <a:schemeClr val="accent1"/>
                          </a:solidFill>
                        </a:rPr>
                        <a:t>Intern</a:t>
                      </a:r>
                    </a:p>
                  </a:txBody>
                  <a:tcPr/>
                </a:tc>
                <a:tc>
                  <a:txBody>
                    <a:bodyPr/>
                    <a:lstStyle/>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544184747"/>
                  </a:ext>
                </a:extLst>
              </a:tr>
              <a:tr h="370840">
                <a:tc>
                  <a:txBody>
                    <a:bodyPr/>
                    <a:lstStyle/>
                    <a:p>
                      <a:r>
                        <a:rPr lang="en-US" dirty="0">
                          <a:solidFill>
                            <a:schemeClr val="accent1"/>
                          </a:solidFill>
                        </a:rPr>
                        <a:t>Students</a:t>
                      </a:r>
                    </a:p>
                    <a:p>
                      <a:r>
                        <a:rPr lang="en-US" dirty="0">
                          <a:solidFill>
                            <a:schemeClr val="accent1"/>
                          </a:solidFill>
                        </a:rPr>
                        <a:t>M3</a:t>
                      </a:r>
                    </a:p>
                    <a:p>
                      <a:r>
                        <a:rPr lang="en-US" dirty="0">
                          <a:solidFill>
                            <a:schemeClr val="accent1"/>
                          </a:solidFill>
                        </a:rPr>
                        <a:t>M4</a:t>
                      </a:r>
                    </a:p>
                  </a:txBody>
                  <a:tcPr/>
                </a:tc>
                <a:tc>
                  <a:txBody>
                    <a:bodyPr/>
                    <a:lstStyle/>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8481296"/>
                  </a:ext>
                </a:extLst>
              </a:tr>
            </a:tbl>
          </a:graphicData>
        </a:graphic>
      </p:graphicFrame>
    </p:spTree>
    <p:extLst>
      <p:ext uri="{BB962C8B-B14F-4D97-AF65-F5344CB8AC3E}">
        <p14:creationId xmlns:p14="http://schemas.microsoft.com/office/powerpoint/2010/main" val="409798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7CCB-6063-4E45-8DD3-338E5E1914B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39BEA12-15C1-4F1B-9D86-4C42083D029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85F4B63-8E51-451F-B9B4-5FAB004236BB}"/>
              </a:ext>
            </a:extLst>
          </p:cNvPr>
          <p:cNvPicPr>
            <a:picLocks noChangeAspect="1"/>
          </p:cNvPicPr>
          <p:nvPr/>
        </p:nvPicPr>
        <p:blipFill>
          <a:blip r:embed="rId3"/>
          <a:stretch>
            <a:fillRect/>
          </a:stretch>
        </p:blipFill>
        <p:spPr>
          <a:xfrm>
            <a:off x="1295400" y="152400"/>
            <a:ext cx="9172826" cy="6553199"/>
          </a:xfrm>
          <a:prstGeom prst="rect">
            <a:avLst/>
          </a:prstGeom>
        </p:spPr>
      </p:pic>
    </p:spTree>
    <p:extLst>
      <p:ext uri="{BB962C8B-B14F-4D97-AF65-F5344CB8AC3E}">
        <p14:creationId xmlns:p14="http://schemas.microsoft.com/office/powerpoint/2010/main" val="162305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73CA-C6C3-4122-BAD1-F13F2CB67F3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EACDF94-DBDD-4B1F-AE96-EB18CDD80420}"/>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560917C-2FB7-4409-AFF5-62E38515CDE1}"/>
              </a:ext>
            </a:extLst>
          </p:cNvPr>
          <p:cNvPicPr>
            <a:picLocks noChangeAspect="1"/>
          </p:cNvPicPr>
          <p:nvPr/>
        </p:nvPicPr>
        <p:blipFill>
          <a:blip r:embed="rId3"/>
          <a:stretch>
            <a:fillRect/>
          </a:stretch>
        </p:blipFill>
        <p:spPr>
          <a:xfrm>
            <a:off x="227557" y="1206260"/>
            <a:ext cx="11736885" cy="5229306"/>
          </a:xfrm>
          <a:prstGeom prst="rect">
            <a:avLst/>
          </a:prstGeom>
        </p:spPr>
      </p:pic>
    </p:spTree>
    <p:extLst>
      <p:ext uri="{BB962C8B-B14F-4D97-AF65-F5344CB8AC3E}">
        <p14:creationId xmlns:p14="http://schemas.microsoft.com/office/powerpoint/2010/main" val="1409096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76200"/>
            <a:ext cx="11506200" cy="1143000"/>
          </a:xfrm>
        </p:spPr>
        <p:txBody>
          <a:bodyPr/>
          <a:lstStyle/>
          <a:p>
            <a:r>
              <a:rPr lang="en-US" dirty="0"/>
              <a:t>Role </a:t>
            </a:r>
            <a:r>
              <a:rPr lang="en-US" dirty="0">
                <a:sym typeface="Wingdings" panose="05000000000000000000" pitchFamily="2" charset="2"/>
              </a:rPr>
              <a:t> Expectations  Assessment  Feedback</a:t>
            </a:r>
            <a:endParaRPr lang="en-US" dirty="0"/>
          </a:p>
        </p:txBody>
      </p:sp>
      <p:pic>
        <p:nvPicPr>
          <p:cNvPr id="8" name="Content Placeholder 7"/>
          <p:cNvPicPr>
            <a:picLocks noGrp="1" noChangeAspect="1"/>
          </p:cNvPicPr>
          <p:nvPr>
            <p:ph idx="1"/>
          </p:nvPr>
        </p:nvPicPr>
        <p:blipFill>
          <a:blip r:embed="rId3"/>
          <a:stretch>
            <a:fillRect/>
          </a:stretch>
        </p:blipFill>
        <p:spPr>
          <a:xfrm>
            <a:off x="7845454" y="1828799"/>
            <a:ext cx="4159892" cy="4525963"/>
          </a:xfrm>
          <a:prstGeom prst="rect">
            <a:avLst/>
          </a:prstGeom>
        </p:spPr>
      </p:pic>
      <p:pic>
        <p:nvPicPr>
          <p:cNvPr id="9" name="Picture 8"/>
          <p:cNvPicPr>
            <a:picLocks noChangeAspect="1"/>
          </p:cNvPicPr>
          <p:nvPr/>
        </p:nvPicPr>
        <p:blipFill rotWithShape="1">
          <a:blip r:embed="rId4"/>
          <a:srcRect t="16287"/>
          <a:stretch/>
        </p:blipFill>
        <p:spPr>
          <a:xfrm>
            <a:off x="152400" y="2133600"/>
            <a:ext cx="3407363" cy="3916363"/>
          </a:xfrm>
          <a:prstGeom prst="rect">
            <a:avLst/>
          </a:prstGeom>
        </p:spPr>
      </p:pic>
      <p:pic>
        <p:nvPicPr>
          <p:cNvPr id="10" name="Picture 9"/>
          <p:cNvPicPr>
            <a:picLocks noChangeAspect="1"/>
          </p:cNvPicPr>
          <p:nvPr/>
        </p:nvPicPr>
        <p:blipFill rotWithShape="1">
          <a:blip r:embed="rId5"/>
          <a:srcRect l="1082" t="22417" r="-1082" b="-7005"/>
          <a:stretch/>
        </p:blipFill>
        <p:spPr>
          <a:xfrm>
            <a:off x="3698245" y="1981200"/>
            <a:ext cx="4036949" cy="4600574"/>
          </a:xfrm>
          <a:prstGeom prst="rect">
            <a:avLst/>
          </a:prstGeom>
        </p:spPr>
      </p:pic>
    </p:spTree>
    <p:extLst>
      <p:ext uri="{BB962C8B-B14F-4D97-AF65-F5344CB8AC3E}">
        <p14:creationId xmlns:p14="http://schemas.microsoft.com/office/powerpoint/2010/main" val="641161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Harmony</a:t>
            </a:r>
          </a:p>
        </p:txBody>
      </p:sp>
      <p:pic>
        <p:nvPicPr>
          <p:cNvPr id="4" name="Content Placeholder 3"/>
          <p:cNvPicPr>
            <a:picLocks noGrp="1" noChangeAspect="1"/>
          </p:cNvPicPr>
          <p:nvPr>
            <p:ph idx="1"/>
          </p:nvPr>
        </p:nvPicPr>
        <p:blipFill rotWithShape="1">
          <a:blip r:embed="rId2"/>
          <a:srcRect l="13337" r="-2052"/>
          <a:stretch/>
        </p:blipFill>
        <p:spPr>
          <a:xfrm>
            <a:off x="0" y="1447800"/>
            <a:ext cx="6589337" cy="4648200"/>
          </a:xfrm>
          <a:prstGeom prst="rect">
            <a:avLst/>
          </a:prstGeom>
        </p:spPr>
      </p:pic>
      <p:pic>
        <p:nvPicPr>
          <p:cNvPr id="5" name="Picture 4"/>
          <p:cNvPicPr>
            <a:picLocks noChangeAspect="1"/>
          </p:cNvPicPr>
          <p:nvPr/>
        </p:nvPicPr>
        <p:blipFill>
          <a:blip r:embed="rId3"/>
          <a:stretch>
            <a:fillRect/>
          </a:stretch>
        </p:blipFill>
        <p:spPr>
          <a:xfrm>
            <a:off x="6477000" y="1447800"/>
            <a:ext cx="5681133" cy="4724400"/>
          </a:xfrm>
          <a:prstGeom prst="rect">
            <a:avLst/>
          </a:prstGeom>
        </p:spPr>
      </p:pic>
    </p:spTree>
    <p:extLst>
      <p:ext uri="{BB962C8B-B14F-4D97-AF65-F5344CB8AC3E}">
        <p14:creationId xmlns:p14="http://schemas.microsoft.com/office/powerpoint/2010/main" val="3088867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1049000" cy="1143000"/>
          </a:xfrm>
        </p:spPr>
        <p:txBody>
          <a:bodyPr/>
          <a:lstStyle/>
          <a:p>
            <a:r>
              <a:rPr lang="en-US" dirty="0"/>
              <a:t>Scenario:</a:t>
            </a:r>
          </a:p>
        </p:txBody>
      </p:sp>
      <p:sp>
        <p:nvSpPr>
          <p:cNvPr id="6" name="Content Placeholder 4"/>
          <p:cNvSpPr>
            <a:spLocks noGrp="1"/>
          </p:cNvSpPr>
          <p:nvPr>
            <p:ph idx="1"/>
          </p:nvPr>
        </p:nvSpPr>
        <p:spPr>
          <a:xfrm>
            <a:off x="304800" y="1143000"/>
            <a:ext cx="11734800" cy="5562600"/>
          </a:xfrm>
        </p:spPr>
        <p:txBody>
          <a:bodyPr/>
          <a:lstStyle/>
          <a:p>
            <a:pPr marL="0" indent="0">
              <a:buNone/>
            </a:pPr>
            <a:r>
              <a:rPr lang="en-US" sz="3200" dirty="0"/>
              <a:t>The intern is a “gunner” &amp; wants to impress everyone with her knowledge. She interrupts the students to correct them and asks them pointed factoids. When she proposes a plan that gets altered, she immediately retorts “Oh yeah, that’s what I meant to say…that’s what I was thinking too.”</a:t>
            </a:r>
          </a:p>
          <a:p>
            <a:pPr marL="0" indent="0">
              <a:buNone/>
            </a:pPr>
            <a:r>
              <a:rPr lang="en-US" sz="3200" dirty="0"/>
              <a:t>The resident is often on his phone/laptop while care decisions are being made. He refers to the students collectively “</a:t>
            </a:r>
            <a:r>
              <a:rPr lang="en-US" sz="3200" dirty="0" err="1"/>
              <a:t>Yo</a:t>
            </a:r>
            <a:r>
              <a:rPr lang="en-US" sz="3200" dirty="0"/>
              <a:t> studs, come see this CT scan.” You have heard him bad mouth difficult patients, complain about nurses, and battle with the ED about new consults. He is not effectively supervising the intern/students and things are getting missed. </a:t>
            </a:r>
          </a:p>
        </p:txBody>
      </p:sp>
    </p:spTree>
    <p:extLst>
      <p:ext uri="{BB962C8B-B14F-4D97-AF65-F5344CB8AC3E}">
        <p14:creationId xmlns:p14="http://schemas.microsoft.com/office/powerpoint/2010/main" val="2428375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nvPr>
        </p:nvGraphicFramePr>
        <p:xfrm>
          <a:off x="0" y="457200"/>
          <a:ext cx="12192000" cy="587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4800" y="381000"/>
            <a:ext cx="3581400" cy="1077218"/>
          </a:xfrm>
          <a:prstGeom prst="rect">
            <a:avLst/>
          </a:prstGeom>
          <a:noFill/>
        </p:spPr>
        <p:txBody>
          <a:bodyPr wrap="square" rtlCol="0">
            <a:spAutoFit/>
          </a:bodyPr>
          <a:lstStyle/>
          <a:p>
            <a:r>
              <a:rPr lang="en-US" sz="3200" dirty="0"/>
              <a:t>How are they experiencing this?</a:t>
            </a:r>
          </a:p>
        </p:txBody>
      </p:sp>
      <p:sp>
        <p:nvSpPr>
          <p:cNvPr id="6" name="TextBox 5"/>
          <p:cNvSpPr txBox="1"/>
          <p:nvPr/>
        </p:nvSpPr>
        <p:spPr>
          <a:xfrm>
            <a:off x="7620000" y="457200"/>
            <a:ext cx="4343400" cy="1200329"/>
          </a:xfrm>
          <a:prstGeom prst="rect">
            <a:avLst/>
          </a:prstGeom>
          <a:noFill/>
        </p:spPr>
        <p:txBody>
          <a:bodyPr wrap="square" rtlCol="0">
            <a:spAutoFit/>
          </a:bodyPr>
          <a:lstStyle/>
          <a:p>
            <a:r>
              <a:rPr lang="en-US" sz="3600" dirty="0"/>
              <a:t>How do you need to resolve?</a:t>
            </a:r>
          </a:p>
        </p:txBody>
      </p:sp>
    </p:spTree>
    <p:extLst>
      <p:ext uri="{BB962C8B-B14F-4D97-AF65-F5344CB8AC3E}">
        <p14:creationId xmlns:p14="http://schemas.microsoft.com/office/powerpoint/2010/main" val="386567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0"/>
            <a:ext cx="10972800" cy="1143000"/>
          </a:xfrm>
        </p:spPr>
        <p:txBody>
          <a:bodyPr/>
          <a:lstStyle/>
          <a:p>
            <a:r>
              <a:rPr lang="en-US" dirty="0"/>
              <a:t>Learning Objectives</a:t>
            </a:r>
          </a:p>
        </p:txBody>
      </p:sp>
      <p:sp>
        <p:nvSpPr>
          <p:cNvPr id="3" name="Content Placeholder 2"/>
          <p:cNvSpPr>
            <a:spLocks noGrp="1"/>
          </p:cNvSpPr>
          <p:nvPr>
            <p:ph idx="1"/>
            <p:custDataLst>
              <p:tags r:id="rId2"/>
            </p:custDataLst>
          </p:nvPr>
        </p:nvSpPr>
        <p:spPr>
          <a:xfrm>
            <a:off x="609600" y="1143000"/>
            <a:ext cx="10972800" cy="4953000"/>
          </a:xfrm>
        </p:spPr>
        <p:txBody>
          <a:bodyPr/>
          <a:lstStyle/>
          <a:p>
            <a:pPr lvl="0"/>
            <a:r>
              <a:rPr lang="en-US" dirty="0"/>
              <a:t>Create an effective learning climate in a busy clinical environment</a:t>
            </a:r>
          </a:p>
          <a:p>
            <a:pPr lvl="0"/>
            <a:endParaRPr lang="en-US" dirty="0"/>
          </a:p>
          <a:p>
            <a:pPr lvl="0"/>
            <a:r>
              <a:rPr lang="en-US" dirty="0"/>
              <a:t>Formulate and communicate expectations for multiple levels of learners</a:t>
            </a:r>
          </a:p>
          <a:p>
            <a:pPr lvl="0"/>
            <a:endParaRPr lang="en-US" dirty="0"/>
          </a:p>
        </p:txBody>
      </p:sp>
    </p:spTree>
    <p:extLst>
      <p:ext uri="{BB962C8B-B14F-4D97-AF65-F5344CB8AC3E}">
        <p14:creationId xmlns:p14="http://schemas.microsoft.com/office/powerpoint/2010/main" val="62413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0"/>
            <a:ext cx="10972800" cy="1143000"/>
          </a:xfrm>
        </p:spPr>
        <p:txBody>
          <a:bodyPr/>
          <a:lstStyle/>
          <a:p>
            <a:r>
              <a:rPr lang="en-US" dirty="0"/>
              <a:t>Learning Objectives</a:t>
            </a:r>
          </a:p>
        </p:txBody>
      </p:sp>
      <p:sp>
        <p:nvSpPr>
          <p:cNvPr id="3" name="Content Placeholder 2"/>
          <p:cNvSpPr>
            <a:spLocks noGrp="1"/>
          </p:cNvSpPr>
          <p:nvPr>
            <p:ph idx="1"/>
            <p:custDataLst>
              <p:tags r:id="rId2"/>
            </p:custDataLst>
          </p:nvPr>
        </p:nvSpPr>
        <p:spPr>
          <a:xfrm>
            <a:off x="609600" y="1600200"/>
            <a:ext cx="11506200" cy="4495800"/>
          </a:xfrm>
        </p:spPr>
        <p:txBody>
          <a:bodyPr/>
          <a:lstStyle/>
          <a:p>
            <a:pPr lvl="0"/>
            <a:r>
              <a:rPr lang="en-US" dirty="0"/>
              <a:t>Create an effective learning climate in a busy clinical environment</a:t>
            </a:r>
          </a:p>
          <a:p>
            <a:pPr lvl="0"/>
            <a:endParaRPr lang="en-US" dirty="0"/>
          </a:p>
          <a:p>
            <a:pPr lvl="0"/>
            <a:r>
              <a:rPr lang="en-US" dirty="0"/>
              <a:t>Formulate and communicate expectations for multiple levels of learners</a:t>
            </a:r>
          </a:p>
          <a:p>
            <a:pPr lvl="0"/>
            <a:endParaRPr lang="en-US" dirty="0"/>
          </a:p>
          <a:p>
            <a:pPr lvl="0"/>
            <a:endParaRPr lang="en-US" dirty="0"/>
          </a:p>
        </p:txBody>
      </p:sp>
    </p:spTree>
    <p:extLst>
      <p:ext uri="{BB962C8B-B14F-4D97-AF65-F5344CB8AC3E}">
        <p14:creationId xmlns:p14="http://schemas.microsoft.com/office/powerpoint/2010/main" val="113729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10363200" cy="1219200"/>
          </a:xfrm>
        </p:spPr>
        <p:txBody>
          <a:bodyPr/>
          <a:lstStyle/>
          <a:p>
            <a:r>
              <a:rPr lang="en-US" dirty="0"/>
              <a:t>Let’s look at this learning climate…</a:t>
            </a:r>
          </a:p>
        </p:txBody>
      </p:sp>
      <p:sp>
        <p:nvSpPr>
          <p:cNvPr id="3" name="Subtitle 2"/>
          <p:cNvSpPr>
            <a:spLocks noGrp="1"/>
          </p:cNvSpPr>
          <p:nvPr>
            <p:ph type="subTitle" idx="1"/>
          </p:nvPr>
        </p:nvSpPr>
        <p:spPr>
          <a:xfrm>
            <a:off x="1828800" y="5715000"/>
            <a:ext cx="8534400" cy="838200"/>
          </a:xfrm>
        </p:spPr>
        <p:txBody>
          <a:bodyPr/>
          <a:lstStyle/>
          <a:p>
            <a:r>
              <a:rPr lang="en-US" u="sng" dirty="0">
                <a:hlinkClick r:id="rId3"/>
              </a:rPr>
              <a:t>http://www.youtube.com/watch?v=b7isn84Xouc</a:t>
            </a:r>
            <a:endParaRPr lang="en-US" u="sng" dirty="0"/>
          </a:p>
          <a:p>
            <a:endParaRPr lang="en-US" dirty="0"/>
          </a:p>
        </p:txBody>
      </p:sp>
      <p:sp>
        <p:nvSpPr>
          <p:cNvPr id="4" name="TextBox 3"/>
          <p:cNvSpPr txBox="1"/>
          <p:nvPr/>
        </p:nvSpPr>
        <p:spPr>
          <a:xfrm>
            <a:off x="685800" y="1219200"/>
            <a:ext cx="11201400" cy="4031873"/>
          </a:xfrm>
          <a:prstGeom prst="rect">
            <a:avLst/>
          </a:prstGeom>
          <a:noFill/>
        </p:spPr>
        <p:txBody>
          <a:bodyPr wrap="square" rtlCol="0">
            <a:spAutoFit/>
          </a:bodyPr>
          <a:lstStyle/>
          <a:p>
            <a:r>
              <a:rPr lang="en-US" sz="3200" dirty="0"/>
              <a:t>Just like a patient, we want to examine with intent.</a:t>
            </a:r>
          </a:p>
          <a:p>
            <a:endParaRPr lang="en-US" sz="3200" dirty="0"/>
          </a:p>
          <a:p>
            <a:r>
              <a:rPr lang="en-US" sz="3200" dirty="0"/>
              <a:t>Eager, engaged 3</a:t>
            </a:r>
            <a:r>
              <a:rPr lang="en-US" sz="3200" baseline="30000" dirty="0"/>
              <a:t>rd</a:t>
            </a:r>
            <a:r>
              <a:rPr lang="en-US" sz="3200" dirty="0"/>
              <a:t> year student on the left.</a:t>
            </a:r>
          </a:p>
          <a:p>
            <a:r>
              <a:rPr lang="en-US" sz="3200" dirty="0"/>
              <a:t>Intern facing the computer trying to get work done.</a:t>
            </a:r>
          </a:p>
          <a:p>
            <a:r>
              <a:rPr lang="en-US" sz="3200" dirty="0"/>
              <a:t>Experienced senior resident directing team.</a:t>
            </a:r>
          </a:p>
          <a:p>
            <a:endParaRPr lang="en-US" sz="3200" dirty="0"/>
          </a:p>
          <a:p>
            <a:r>
              <a:rPr lang="en-US" sz="3200" dirty="0"/>
              <a:t>Observe. Take notes of what attending does and says that sets the learning climate…</a:t>
            </a:r>
          </a:p>
        </p:txBody>
      </p:sp>
    </p:spTree>
    <p:extLst>
      <p:ext uri="{BB962C8B-B14F-4D97-AF65-F5344CB8AC3E}">
        <p14:creationId xmlns:p14="http://schemas.microsoft.com/office/powerpoint/2010/main" val="55258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7014977"/>
              </p:ext>
            </p:extLst>
          </p:nvPr>
        </p:nvGraphicFramePr>
        <p:xfrm>
          <a:off x="1143000" y="228600"/>
          <a:ext cx="9677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58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ineffective learning climates</a:t>
            </a:r>
          </a:p>
        </p:txBody>
      </p:sp>
      <p:sp>
        <p:nvSpPr>
          <p:cNvPr id="5" name="Content Placeholder 4"/>
          <p:cNvSpPr>
            <a:spLocks noGrp="1"/>
          </p:cNvSpPr>
          <p:nvPr>
            <p:ph idx="1"/>
          </p:nvPr>
        </p:nvSpPr>
        <p:spPr>
          <a:xfrm>
            <a:off x="609600" y="1524000"/>
            <a:ext cx="10972800" cy="4800600"/>
          </a:xfrm>
        </p:spPr>
        <p:txBody>
          <a:bodyPr/>
          <a:lstStyle/>
          <a:p>
            <a:r>
              <a:rPr lang="en-US" dirty="0"/>
              <a:t>Stressed watch-watcher</a:t>
            </a:r>
          </a:p>
          <a:p>
            <a:endParaRPr lang="en-US" dirty="0"/>
          </a:p>
          <a:p>
            <a:r>
              <a:rPr lang="en-US" dirty="0"/>
              <a:t>Drill sergeant </a:t>
            </a:r>
          </a:p>
          <a:p>
            <a:endParaRPr lang="en-US" dirty="0"/>
          </a:p>
          <a:p>
            <a:r>
              <a:rPr lang="en-US" dirty="0"/>
              <a:t>The “buddy”</a:t>
            </a:r>
          </a:p>
          <a:p>
            <a:endParaRPr lang="en-US" dirty="0"/>
          </a:p>
          <a:p>
            <a:endParaRPr lang="en-US" dirty="0"/>
          </a:p>
          <a:p>
            <a:endParaRPr lang="en-US" dirty="0"/>
          </a:p>
        </p:txBody>
      </p:sp>
    </p:spTree>
    <p:extLst>
      <p:ext uri="{BB962C8B-B14F-4D97-AF65-F5344CB8AC3E}">
        <p14:creationId xmlns:p14="http://schemas.microsoft.com/office/powerpoint/2010/main" val="417536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5"/>
          <p:cNvSpPr>
            <a:spLocks noGrp="1"/>
          </p:cNvSpPr>
          <p:nvPr>
            <p:ph idx="1"/>
          </p:nvPr>
        </p:nvSpPr>
        <p:spPr>
          <a:xfrm>
            <a:off x="0" y="1066800"/>
            <a:ext cx="12649200" cy="5791200"/>
          </a:xfrm>
        </p:spPr>
        <p:txBody>
          <a:bodyPr/>
          <a:lstStyle/>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Introduce yourself</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Describe your passion for learning and patient care</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Display optimistic attitude toward the team &amp; learning</a:t>
            </a:r>
          </a:p>
          <a:p>
            <a:pPr marL="346075"/>
            <a:endParaRPr lang="en-US" altLang="en-US" dirty="0">
              <a:ea typeface="ＭＳ Ｐゴシック" panose="020B0600070205080204" pitchFamily="34" charset="-128"/>
            </a:endParaRPr>
          </a:p>
          <a:p>
            <a:pPr marL="346075">
              <a:buNone/>
            </a:pPr>
            <a:endParaRPr lang="en-US" altLang="en-US" dirty="0">
              <a:ea typeface="ＭＳ Ｐゴシック" panose="020B0600070205080204" pitchFamily="34" charset="-128"/>
            </a:endParaRPr>
          </a:p>
          <a:p>
            <a:pPr lvl="1">
              <a:buFontTx/>
              <a:buNone/>
            </a:pPr>
            <a:endParaRPr lang="en-US" altLang="en-US" dirty="0">
              <a:ea typeface="ＭＳ Ｐゴシック" panose="020B0600070205080204" pitchFamily="34" charset="-128"/>
            </a:endParaRPr>
          </a:p>
          <a:p>
            <a:pPr marL="346075"/>
            <a:endParaRPr lang="en-US" altLang="en-US" dirty="0">
              <a:ea typeface="ＭＳ Ｐゴシック" panose="020B0600070205080204" pitchFamily="34" charset="-128"/>
            </a:endParaRPr>
          </a:p>
        </p:txBody>
      </p:sp>
      <p:grpSp>
        <p:nvGrpSpPr>
          <p:cNvPr id="7" name="Group 6"/>
          <p:cNvGrpSpPr/>
          <p:nvPr/>
        </p:nvGrpSpPr>
        <p:grpSpPr>
          <a:xfrm>
            <a:off x="4419600" y="76200"/>
            <a:ext cx="3657600" cy="1420645"/>
            <a:chOff x="3047027" y="-304983"/>
            <a:chExt cx="1927174" cy="1049860"/>
          </a:xfrm>
          <a:solidFill>
            <a:schemeClr val="accent6">
              <a:lumMod val="60000"/>
              <a:lumOff val="40000"/>
            </a:schemeClr>
          </a:solidFill>
          <a:scene3d>
            <a:camera prst="orthographicFront"/>
            <a:lightRig rig="threePt" dir="t"/>
          </a:scene3d>
        </p:grpSpPr>
        <p:sp>
          <p:nvSpPr>
            <p:cNvPr id="8" name="Rounded Rectangle 7"/>
            <p:cNvSpPr/>
            <p:nvPr/>
          </p:nvSpPr>
          <p:spPr>
            <a:xfrm>
              <a:off x="3047027" y="-304983"/>
              <a:ext cx="1927174" cy="1049860"/>
            </a:xfrm>
            <a:prstGeom prst="roundRect">
              <a:avLst/>
            </a:prstGeom>
            <a:grpFill/>
            <a:sp3d>
              <a:bevelT w="139700" h="139700" prst="divo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Rounded Rectangle 4"/>
            <p:cNvSpPr/>
            <p:nvPr/>
          </p:nvSpPr>
          <p:spPr>
            <a:xfrm>
              <a:off x="3066041" y="-28428"/>
              <a:ext cx="1804937" cy="600988"/>
            </a:xfrm>
            <a:prstGeom prst="rect">
              <a:avLst/>
            </a:prstGeom>
            <a:grpFill/>
            <a:sp3d/>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a:lnSpc>
                  <a:spcPct val="90000"/>
                </a:lnSpc>
                <a:spcAft>
                  <a:spcPct val="35000"/>
                </a:spcAft>
                <a:defRPr/>
              </a:pPr>
              <a:r>
                <a:rPr lang="en-US" sz="4000" dirty="0"/>
                <a:t>Exhibit Enthusiasm</a:t>
              </a:r>
            </a:p>
          </p:txBody>
        </p:sp>
      </p:grpSp>
    </p:spTree>
    <p:extLst>
      <p:ext uri="{BB962C8B-B14F-4D97-AF65-F5344CB8AC3E}">
        <p14:creationId xmlns:p14="http://schemas.microsoft.com/office/powerpoint/2010/main" val="111900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5"/>
          <p:cNvSpPr>
            <a:spLocks noGrp="1"/>
          </p:cNvSpPr>
          <p:nvPr>
            <p:ph idx="1"/>
          </p:nvPr>
        </p:nvSpPr>
        <p:spPr>
          <a:xfrm>
            <a:off x="304800" y="1828800"/>
            <a:ext cx="11658600" cy="5029200"/>
          </a:xfrm>
        </p:spPr>
        <p:txBody>
          <a:bodyPr/>
          <a:lstStyle/>
          <a:p>
            <a:pPr lvl="1"/>
            <a:r>
              <a:rPr lang="en-US" altLang="en-US" dirty="0">
                <a:ea typeface="ＭＳ Ｐゴシック" panose="020B0600070205080204" pitchFamily="34" charset="-128"/>
              </a:rPr>
              <a:t>Ask and use learner names</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Consider individual differences that might affect learner’s participation</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Safe place for all opinions and questions</a:t>
            </a:r>
          </a:p>
        </p:txBody>
      </p:sp>
      <p:grpSp>
        <p:nvGrpSpPr>
          <p:cNvPr id="5" name="Group 4"/>
          <p:cNvGrpSpPr/>
          <p:nvPr/>
        </p:nvGrpSpPr>
        <p:grpSpPr>
          <a:xfrm>
            <a:off x="3962400" y="57351"/>
            <a:ext cx="4800600" cy="1600200"/>
            <a:chOff x="4944770" y="1686658"/>
            <a:chExt cx="1764361" cy="1369214"/>
          </a:xfrm>
          <a:solidFill>
            <a:schemeClr val="accent1">
              <a:lumMod val="40000"/>
              <a:lumOff val="60000"/>
            </a:schemeClr>
          </a:solidFill>
          <a:scene3d>
            <a:camera prst="orthographicFront"/>
            <a:lightRig rig="threePt" dir="t"/>
          </a:scene3d>
        </p:grpSpPr>
        <p:sp>
          <p:nvSpPr>
            <p:cNvPr id="7" name="Rounded Rectangle 6"/>
            <p:cNvSpPr/>
            <p:nvPr/>
          </p:nvSpPr>
          <p:spPr>
            <a:xfrm>
              <a:off x="4944770" y="1686658"/>
              <a:ext cx="1764361" cy="1369214"/>
            </a:xfrm>
            <a:prstGeom prst="roundRect">
              <a:avLst/>
            </a:prstGeom>
            <a:grpFill/>
            <a:sp3d>
              <a:bevelT w="139700" h="139700" prst="divo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5011610" y="1753498"/>
              <a:ext cx="1630681" cy="1235534"/>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1066800">
                <a:lnSpc>
                  <a:spcPct val="90000"/>
                </a:lnSpc>
                <a:spcAft>
                  <a:spcPct val="35000"/>
                </a:spcAft>
                <a:defRPr/>
              </a:pPr>
              <a:r>
                <a:rPr lang="en-US" sz="4000" dirty="0"/>
                <a:t>Respect</a:t>
              </a:r>
            </a:p>
          </p:txBody>
        </p:sp>
      </p:grpSp>
    </p:spTree>
    <p:extLst>
      <p:ext uri="{BB962C8B-B14F-4D97-AF65-F5344CB8AC3E}">
        <p14:creationId xmlns:p14="http://schemas.microsoft.com/office/powerpoint/2010/main" val="274671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5"/>
          <p:cNvSpPr>
            <a:spLocks noGrp="1"/>
          </p:cNvSpPr>
          <p:nvPr>
            <p:ph idx="1"/>
          </p:nvPr>
        </p:nvSpPr>
        <p:spPr>
          <a:xfrm>
            <a:off x="533400" y="1828800"/>
            <a:ext cx="11049000" cy="4892674"/>
          </a:xfrm>
        </p:spPr>
        <p:txBody>
          <a:bodyPr/>
          <a:lstStyle/>
          <a:p>
            <a:pPr lvl="1"/>
            <a:r>
              <a:rPr lang="en-US" altLang="en-US" dirty="0">
                <a:ea typeface="ＭＳ Ｐゴシック" panose="020B0600070205080204" pitchFamily="34" charset="-128"/>
              </a:rPr>
              <a:t>Acknowledge your own limitations and errors</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Encourage questions and independent thinking</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Explicitly tell them when and how to ask for help</a:t>
            </a:r>
            <a:endParaRPr lang="en-US" altLang="en-US" sz="2800" dirty="0">
              <a:ea typeface="ＭＳ Ｐゴシック" panose="020B0600070205080204" pitchFamily="34" charset="-128"/>
            </a:endParaRPr>
          </a:p>
        </p:txBody>
      </p:sp>
      <p:grpSp>
        <p:nvGrpSpPr>
          <p:cNvPr id="5" name="Group 4"/>
          <p:cNvGrpSpPr/>
          <p:nvPr/>
        </p:nvGrpSpPr>
        <p:grpSpPr>
          <a:xfrm>
            <a:off x="4038600" y="22481"/>
            <a:ext cx="4648200" cy="1349120"/>
            <a:chOff x="2522696" y="3797252"/>
            <a:chExt cx="1972890" cy="1065202"/>
          </a:xfrm>
          <a:solidFill>
            <a:schemeClr val="bg2">
              <a:lumMod val="60000"/>
              <a:lumOff val="40000"/>
            </a:schemeClr>
          </a:solidFill>
          <a:scene3d>
            <a:camera prst="orthographicFront"/>
            <a:lightRig rig="threePt" dir="t"/>
          </a:scene3d>
        </p:grpSpPr>
        <p:sp>
          <p:nvSpPr>
            <p:cNvPr id="7" name="Rounded Rectangle 6"/>
            <p:cNvSpPr/>
            <p:nvPr/>
          </p:nvSpPr>
          <p:spPr>
            <a:xfrm>
              <a:off x="2522696" y="3797252"/>
              <a:ext cx="1972890" cy="1065202"/>
            </a:xfrm>
            <a:prstGeom prst="roundRect">
              <a:avLst/>
            </a:prstGeom>
            <a:grpFill/>
            <a:sp3d>
              <a:bevelT w="139700" h="139700" prst="divo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2574695" y="3849253"/>
              <a:ext cx="1868892" cy="961204"/>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1066800">
                <a:lnSpc>
                  <a:spcPct val="90000"/>
                </a:lnSpc>
                <a:spcAft>
                  <a:spcPct val="35000"/>
                </a:spcAft>
                <a:defRPr/>
              </a:pPr>
              <a:r>
                <a:rPr lang="en-US" sz="4000" dirty="0"/>
                <a:t>Humility</a:t>
              </a:r>
            </a:p>
          </p:txBody>
        </p:sp>
      </p:grpSp>
    </p:spTree>
    <p:extLst>
      <p:ext uri="{BB962C8B-B14F-4D97-AF65-F5344CB8AC3E}">
        <p14:creationId xmlns:p14="http://schemas.microsoft.com/office/powerpoint/2010/main" val="3725230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 - click CLEAR butto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40&amp;quot;/&amp;gt;&amp;lt;Answer FontName=&amp;quot;Arial&amp;quot; IsBold=&amp;quot;0&amp;quot; IsItalic=&amp;quot;0&amp;quot; IsUnderline=&amp;quot;0&amp;quot; FontSize=&amp;quot;24&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37&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0&quot;/&gt;&lt;property id=&quot;10017&quot; value=&quot;1&quot;/&gt;&lt;property id=&quot;10018&quot; value=&quot;1&quot;/&gt;&lt;property id=&quot;10029&quot; value=&quot;2&quot;/&gt;&lt;property id=&quot;10072&quot; value=&quot;Quiz10037&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70&quot;/&gt;&lt;object type=&quot;10062&quot; unique_id=&quot;10039&quot;&gt;&lt;object type=&quot;10050&quot; unique_id=&quot;10040&quot;&gt;&lt;property id=&quot;10020&quot; value=&quot;2&quot;/&gt;&lt;property id=&quot;10102&quot; value=&quot;1&quot;/&gt;&lt;property id=&quot;10191&quot; value=&quot;-1&quot;/&gt;&lt;/object&gt;&lt;object type=&quot;10051&quot; unique_id=&quot;10041&quot;&gt;&lt;property id=&quot;10020&quot; value=&quot;2&quot;/&gt;&lt;property id=&quot;10102&quot; value=&quot;1&quot;/&gt;&lt;property id=&quot;10191&quot; value=&quot;-1&quot;/&gt;&lt;/object&gt;&lt;/object&gt;&lt;object type=&quot;10061&quot; unique_id=&quot;20000&quot;/&gt;&lt;/object&gt;&lt;/object&gt;&lt;/object&gt;"/>
  <p:tag name="MMPROD_NEXTUNIQUEID" val="10447"/>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Thoracic Cross-Sectional Anatomy: Mediastinum&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519&quot; value=&quot;0&quot;/&gt;&lt;property id=&quot;20700&quot; value=&quot;0&quot;/&gt;&lt;object type=&quot;2&quot; unique_id=&quot;11660&quot;&gt;&lt;object type=&quot;3&quot; unique_id=&quot;213742&quot;&gt;&lt;property id=&quot;20148&quot; value=&quot;5&quot;/&gt;&lt;property id=&quot;20300&quot; value=&quot;Slide 1&quot;/&gt;&lt;property id=&quot;20307&quot; value=&quot;289&quot;/&gt;&lt;/object&gt;&lt;object type=&quot;3&quot; unique_id=&quot;213743&quot;&gt;&lt;property id=&quot;20148&quot; value=&quot;5&quot;/&gt;&lt;property id=&quot;20300&quot; value=&quot;Slide 2 - &amp;quot;Conducting the Orchestra:  Teaching a group of multi-level learners&amp;quot;&quot;/&gt;&lt;property id=&quot;20307&quot; value=&quot;290&quot;/&gt;&lt;/object&gt;&lt;object type=&quot;3&quot; unique_id=&quot;213744&quot;&gt;&lt;property id=&quot;20148&quot; value=&quot;5&quot;/&gt;&lt;property id=&quot;20300&quot; value=&quot;Slide 3 - &amp;quot;Learning Objectives&amp;quot;&quot;/&gt;&lt;property id=&quot;20307&quot; value=&quot;291&quot;/&gt;&lt;/object&gt;&lt;object type=&quot;3&quot; unique_id=&quot;344371&quot;&gt;&lt;property id=&quot;20148&quot; value=&quot;5&quot;/&gt;&lt;property id=&quot;20300&quot; value=&quot;Slide 4 - &amp;quot;Let’s look at this learning climate…&amp;quot;&quot;/&gt;&lt;property id=&quot;20307&quot; value=&quot;300&quot;/&gt;&lt;/object&gt;&lt;object type=&quot;3&quot; unique_id=&quot;344372&quot;&gt;&lt;property id=&quot;20148&quot; value=&quot;5&quot;/&gt;&lt;property id=&quot;20300&quot; value=&quot;Slide 5&quot;/&gt;&lt;property id=&quot;20307&quot; value=&quot;351&quot;/&gt;&lt;/object&gt;&lt;object type=&quot;3&quot; unique_id=&quot;344373&quot;&gt;&lt;property id=&quot;20148&quot; value=&quot;5&quot;/&gt;&lt;property id=&quot;20300&quot; value=&quot;Slide 6 - &amp;quot;Types of ineffective learning climates&amp;quot;&quot;/&gt;&lt;property id=&quot;20307&quot; value=&quot;301&quot;/&gt;&lt;/object&gt;&lt;object type=&quot;3&quot; unique_id=&quot;344374&quot;&gt;&lt;property id=&quot;20148&quot; value=&quot;5&quot;/&gt;&lt;property id=&quot;20300&quot; value=&quot;Slide 7&quot;/&gt;&lt;property id=&quot;20307&quot; value=&quot;303&quot;/&gt;&lt;/object&gt;&lt;object type=&quot;3&quot; unique_id=&quot;344375&quot;&gt;&lt;property id=&quot;20148&quot; value=&quot;5&quot;/&gt;&lt;property id=&quot;20300&quot; value=&quot;Slide 8&quot;/&gt;&lt;property id=&quot;20307&quot; value=&quot;304&quot;/&gt;&lt;/object&gt;&lt;object type=&quot;3&quot; unique_id=&quot;344376&quot;&gt;&lt;property id=&quot;20148&quot; value=&quot;5&quot;/&gt;&lt;property id=&quot;20300&quot; value=&quot;Slide 9&quot;/&gt;&lt;property id=&quot;20307&quot; value=&quot;306&quot;/&gt;&lt;/object&gt;&lt;object type=&quot;3&quot; unique_id=&quot;344377&quot;&gt;&lt;property id=&quot;20148&quot; value=&quot;5&quot;/&gt;&lt;property id=&quot;20300&quot; value=&quot;Slide 10&quot;/&gt;&lt;property id=&quot;20307&quot; value=&quot;308&quot;/&gt;&lt;/object&gt;&lt;object type=&quot;3&quot; unique_id=&quot;344378&quot;&gt;&lt;property id=&quot;20148&quot; value=&quot;5&quot;/&gt;&lt;property id=&quot;20300&quot; value=&quot;Slide 11 - &amp;quot;Support and Challenge&amp;quot;&quot;/&gt;&lt;property id=&quot;20307&quot; value=&quot;309&quot;/&gt;&lt;/object&gt;&lt;object type=&quot;3&quot; unique_id=&quot;344379&quot;&gt;&lt;property id=&quot;20148&quot; value=&quot;5&quot;/&gt;&lt;property id=&quot;20300&quot; value=&quot;Slide 12&quot;/&gt;&lt;property id=&quot;20307&quot; value=&quot;353&quot;/&gt;&lt;/object&gt;&lt;object type=&quot;3&quot; unique_id=&quot;344380&quot;&gt;&lt;property id=&quot;20148&quot; value=&quot;5&quot;/&gt;&lt;property id=&quot;20300&quot; value=&quot;Slide 13 - &amp;quot;Practice: Enthusiasm, Respect, Humility&amp;quot;&quot;/&gt;&lt;property id=&quot;20307&quot; value=&quot;305&quot;/&gt;&lt;/object&gt;&lt;object type=&quot;3&quot; unique_id=&quot;344385&quot;&gt;&lt;property id=&quot;20148&quot; value=&quot;5&quot;/&gt;&lt;property id=&quot;20300&quot; value=&quot;Slide 14&quot;/&gt;&lt;property id=&quot;20307&quot; value=&quot;368&quot;/&gt;&lt;/object&gt;&lt;object type=&quot;3&quot; unique_id=&quot;344386&quot;&gt;&lt;property id=&quot;20148&quot; value=&quot;5&quot;/&gt;&lt;property id=&quot;20300&quot; value=&quot;Slide 15&quot;/&gt;&lt;property id=&quot;20307&quot; value=&quot;362&quot;/&gt;&lt;/object&gt;&lt;object type=&quot;3&quot; unique_id=&quot;344387&quot;&gt;&lt;property id=&quot;20148&quot; value=&quot;5&quot;/&gt;&lt;property id=&quot;20300&quot; value=&quot;Slide 16 - &amp;quot;Setting and Communicating Expectations&amp;quot;&quot;/&gt;&lt;property id=&quot;20307&quot; value=&quot;312&quot;/&gt;&lt;/object&gt;&lt;object type=&quot;3&quot; unique_id=&quot;344388&quot;&gt;&lt;property id=&quot;20148&quot; value=&quot;5&quot;/&gt;&lt;property id=&quot;20300&quot; value=&quot;Slide 17 - &amp;quot;Multi-level teams&amp;quot;&quot;/&gt;&lt;property id=&quot;20307&quot; value=&quot;356&quot;/&gt;&lt;/object&gt;&lt;object type=&quot;3&quot; unique_id=&quot;344389&quot;&gt;&lt;property id=&quot;20148&quot; value=&quot;5&quot;/&gt;&lt;property id=&quot;20300&quot; value=&quot;Slide 18 - &amp;quot;A tale of two pyramids&amp;quot;&quot;/&gt;&lt;property id=&quot;20307&quot; value=&quot;358&quot;/&gt;&lt;/object&gt;&lt;object type=&quot;3&quot; unique_id=&quot;344390&quot;&gt;&lt;property id=&quot;20148&quot; value=&quot;5&quot;/&gt;&lt;property id=&quot;20300&quot; value=&quot;Slide 19 - &amp;quot;A tale of two pyramids&amp;quot;&quot;/&gt;&lt;property id=&quot;20307&quot; value=&quot;363&quot;/&gt;&lt;/object&gt;&lt;object type=&quot;3&quot; unique_id=&quot;344391&quot;&gt;&lt;property id=&quot;20148&quot; value=&quot;5&quot;/&gt;&lt;property id=&quot;20300&quot; value=&quot;Slide 20 - &amp;quot;Setting expectations&amp;quot;&quot;/&gt;&lt;property id=&quot;20307&quot; value=&quot;359&quot;/&gt;&lt;/object&gt;&lt;object type=&quot;3&quot; unique_id=&quot;344392&quot;&gt;&lt;property id=&quot;20148&quot; value=&quot;5&quot;/&gt;&lt;property id=&quot;20300&quot; value=&quot;Slide 21 - &amp;quot;The reality for our learners&amp;quot;&quot;/&gt;&lt;property id=&quot;20307&quot; value=&quot;360&quot;/&gt;&lt;/object&gt;&lt;object type=&quot;3&quot; unique_id=&quot;344393&quot;&gt;&lt;property id=&quot;20148&quot; value=&quot;5&quot;/&gt;&lt;property id=&quot;20300&quot; value=&quot;Slide 22 - &amp;quot;Roles in the clinical setting&amp;quot;&quot;/&gt;&lt;property id=&quot;20307&quot; value=&quot;328&quot;/&gt;&lt;/object&gt;&lt;object type=&quot;3&quot; unique_id=&quot;344394&quot;&gt;&lt;property id=&quot;20148&quot; value=&quot;5&quot;/&gt;&lt;property id=&quot;20300&quot; value=&quot;Slide 23&quot;/&gt;&lt;property id=&quot;20307&quot; value=&quot;354&quot;/&gt;&lt;/object&gt;&lt;object type=&quot;3&quot; unique_id=&quot;344395&quot;&gt;&lt;property id=&quot;20148&quot; value=&quot;5&quot;/&gt;&lt;property id=&quot;20300&quot; value=&quot;Slide 24&quot;/&gt;&lt;property id=&quot;20307&quot; value=&quot;355&quot;/&gt;&lt;/object&gt;&lt;object type=&quot;3&quot; unique_id=&quot;344396&quot;&gt;&lt;property id=&quot;20148&quot; value=&quot;5&quot;/&gt;&lt;property id=&quot;20300&quot; value=&quot;Slide 25 - &amp;quot;Role  Expectations  Assessment  Feedback&amp;quot;&quot;/&gt;&lt;property id=&quot;20307&quot; value=&quot;338&quot;/&gt;&lt;/object&gt;&lt;object type=&quot;3&quot; unique_id=&quot;344397&quot;&gt;&lt;property id=&quot;20148&quot; value=&quot;5&quot;/&gt;&lt;property id=&quot;20300&quot; value=&quot;Slide 26 - &amp;quot;Maintain Harmony&amp;quot;&quot;/&gt;&lt;property id=&quot;20307&quot; value=&quot;342&quot;/&gt;&lt;/object&gt;&lt;object type=&quot;3&quot; unique_id=&quot;344398&quot;&gt;&lt;property id=&quot;20148&quot; value=&quot;5&quot;/&gt;&lt;property id=&quot;20300&quot; value=&quot;Slide 27 - &amp;quot;Scenario:&amp;quot;&quot;/&gt;&lt;property id=&quot;20307&quot; value=&quot;340&quot;/&gt;&lt;/object&gt;&lt;object type=&quot;3&quot; unique_id=&quot;344399&quot;&gt;&lt;property id=&quot;20148&quot; value=&quot;5&quot;/&gt;&lt;property id=&quot;20300&quot; value=&quot;Slide 28&quot;/&gt;&lt;property id=&quot;20307&quot; value=&quot;346&quot;/&gt;&lt;/object&gt;&lt;object type=&quot;3&quot; unique_id=&quot;344400&quot;&gt;&lt;property id=&quot;20148&quot; value=&quot;5&quot;/&gt;&lt;property id=&quot;20300&quot; value=&quot;Slide 29 - &amp;quot;Learning Objectives&amp;quot;&quot;/&gt;&lt;property id=&quot;20307&quot; value=&quot;341&quot;/&gt;&lt;/object&gt;&lt;/object&gt;&lt;object type=&quot;8&quot; unique_id=&quot;11786&quot;&gt;&lt;/object&gt;&lt;object type=&quot;4&quot; unique_id=&quot;17454&quot;&gt;&lt;/object&gt;&lt;object type=&quot;10&quot; unique_id=&quot;17455&quot;&gt;&lt;object type=&quot;11&quot; unique_id=&quot;17456&quot;&gt;&lt;property id=&quot;20180&quot; value=&quot;1&quot;/&gt;&lt;property id=&quot;20181&quot; value=&quot;1&quot;/&gt;&lt;property id=&quot;20183&quot; value=&quot;1&quot;/&gt;&lt;/object&gt;&lt;object type=&quot;12&quot; unique_id=&quot;5777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aay223\AppData\Local\Temp\~CaDB4\data\asimages\{03FED276-47AC-46AB-8F34-AFAB9DFD40EA}_3.png&quot;/&gt;&lt;left val=&quot;47&quot;/&gt;&lt;top val=&quot;0&quot;/&gt;&lt;width val=&quot;864&quot;/&gt;&lt;height val=&quot;9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aay223\AppData\Local\Temp\~CaDB4\data\asimages\{03FED276-47AC-46AB-8F34-AFAB9DFD40EA}_3.png&quot;/&gt;&lt;left val=&quot;47&quot;/&gt;&lt;top val=&quot;0&quot;/&gt;&lt;width val=&quot;864&quot;/&gt;&lt;height val=&quot;9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E7B3312499E5469AE2EF210ACB54BB" ma:contentTypeVersion="12" ma:contentTypeDescription="Create a new document." ma:contentTypeScope="" ma:versionID="6207dcd28ed52db4cfc278e23aa5f389">
  <xsd:schema xmlns:xsd="http://www.w3.org/2001/XMLSchema" xmlns:xs="http://www.w3.org/2001/XMLSchema" xmlns:p="http://schemas.microsoft.com/office/2006/metadata/properties" xmlns:ns3="6b0bfa83-824a-4ec4-bb6e-1330bcecb254" xmlns:ns4="1d2250e8-ae7b-4f73-91b4-f29cf3f56b47" targetNamespace="http://schemas.microsoft.com/office/2006/metadata/properties" ma:root="true" ma:fieldsID="b7fbcb8eb2c14b91be0311e8a5367b4c" ns3:_="" ns4:_="">
    <xsd:import namespace="6b0bfa83-824a-4ec4-bb6e-1330bcecb254"/>
    <xsd:import namespace="1d2250e8-ae7b-4f73-91b4-f29cf3f56b4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bfa83-824a-4ec4-bb6e-1330bcecb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2250e8-ae7b-4f73-91b4-f29cf3f56b4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2E57ED-B884-4B53-979C-328E2C8C0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bfa83-824a-4ec4-bb6e-1330bcecb254"/>
    <ds:schemaRef ds:uri="1d2250e8-ae7b-4f73-91b4-f29cf3f56b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EF7867-8700-4349-A9B5-5512439AAB73}">
  <ds:schemaRefs>
    <ds:schemaRef ds:uri="http://schemas.microsoft.com/sharepoint/v3/contenttype/forms"/>
  </ds:schemaRefs>
</ds:datastoreItem>
</file>

<file path=customXml/itemProps3.xml><?xml version="1.0" encoding="utf-8"?>
<ds:datastoreItem xmlns:ds="http://schemas.openxmlformats.org/officeDocument/2006/customXml" ds:itemID="{1E9631B8-196B-462E-8742-0AFFC4E7D3CD}">
  <ds:schemaRefs>
    <ds:schemaRef ds:uri="http://schemas.microsoft.com/office/infopath/2007/PartnerControls"/>
    <ds:schemaRef ds:uri="http://purl.org/dc/terms/"/>
    <ds:schemaRef ds:uri="http://schemas.microsoft.com/office/2006/documentManagement/types"/>
    <ds:schemaRef ds:uri="1d2250e8-ae7b-4f73-91b4-f29cf3f56b47"/>
    <ds:schemaRef ds:uri="http://purl.org/dc/elements/1.1/"/>
    <ds:schemaRef ds:uri="http://schemas.openxmlformats.org/package/2006/metadata/core-properties"/>
    <ds:schemaRef ds:uri="http://purl.org/dc/dcmitype/"/>
    <ds:schemaRef ds:uri="6b0bfa83-824a-4ec4-bb6e-1330bcecb25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TotalTime>
  <Words>743</Words>
  <Application>Microsoft Office PowerPoint</Application>
  <PresentationFormat>Widescreen</PresentationFormat>
  <Paragraphs>187</Paragraphs>
  <Slides>29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Times New Roman</vt:lpstr>
      <vt:lpstr>Wingdings</vt:lpstr>
      <vt:lpstr>Default Design</vt:lpstr>
      <vt:lpstr>PowerPoint Presentation</vt:lpstr>
      <vt:lpstr>Conducting the Orchestra:  Teaching a group of multi-level learners</vt:lpstr>
      <vt:lpstr>Learning Objectives</vt:lpstr>
      <vt:lpstr>Let’s look at this learning climate…</vt:lpstr>
      <vt:lpstr>PowerPoint Presentation</vt:lpstr>
      <vt:lpstr>Types of ineffective learning climates</vt:lpstr>
      <vt:lpstr>PowerPoint Presentation</vt:lpstr>
      <vt:lpstr>PowerPoint Presentation</vt:lpstr>
      <vt:lpstr>PowerPoint Presentation</vt:lpstr>
      <vt:lpstr>PowerPoint Presentation</vt:lpstr>
      <vt:lpstr>Support and Challenge</vt:lpstr>
      <vt:lpstr>PowerPoint Presentation</vt:lpstr>
      <vt:lpstr>Practice: Enthusiasm, Respect, Humility</vt:lpstr>
      <vt:lpstr>PowerPoint Presentation</vt:lpstr>
      <vt:lpstr>PowerPoint Presentation</vt:lpstr>
      <vt:lpstr>Setting and Communicating Expectations</vt:lpstr>
      <vt:lpstr>Multi-level teams</vt:lpstr>
      <vt:lpstr>A tale of two pyramids</vt:lpstr>
      <vt:lpstr>A tale of two pyramids</vt:lpstr>
      <vt:lpstr>Setting expectations</vt:lpstr>
      <vt:lpstr>The reality for our learners</vt:lpstr>
      <vt:lpstr>Roles in the clinical setting</vt:lpstr>
      <vt:lpstr>PowerPoint Presentation</vt:lpstr>
      <vt:lpstr>PowerPoint Presentation</vt:lpstr>
      <vt:lpstr>Role  Expectations  Assessment  Feedback</vt:lpstr>
      <vt:lpstr>Maintain Harmony</vt:lpstr>
      <vt:lpstr>Scenario:</vt:lpstr>
      <vt:lpstr>PowerPoint Presentation</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 Kristy S.</dc:creator>
  <cp:lastModifiedBy>Ayoob, Andres</cp:lastModifiedBy>
  <cp:revision>4</cp:revision>
  <dcterms:created xsi:type="dcterms:W3CDTF">2020-05-19T13:18:48Z</dcterms:created>
  <dcterms:modified xsi:type="dcterms:W3CDTF">2020-05-20T17:27:07Z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0x0101002BE7B3312499E5469AE2EF210ACB54BB</vt:lpwstr>
  </property>
</Properties>
</file>